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02"/>
  </p:notesMasterIdLst>
  <p:sldIdLst>
    <p:sldId id="256" r:id="rId2"/>
    <p:sldId id="319" r:id="rId3"/>
    <p:sldId id="333" r:id="rId4"/>
    <p:sldId id="273" r:id="rId5"/>
    <p:sldId id="339" r:id="rId6"/>
    <p:sldId id="328" r:id="rId7"/>
    <p:sldId id="343" r:id="rId8"/>
    <p:sldId id="334" r:id="rId9"/>
    <p:sldId id="342" r:id="rId10"/>
    <p:sldId id="308" r:id="rId11"/>
    <p:sldId id="302" r:id="rId12"/>
    <p:sldId id="304" r:id="rId13"/>
    <p:sldId id="346" r:id="rId14"/>
    <p:sldId id="347" r:id="rId15"/>
    <p:sldId id="348" r:id="rId16"/>
    <p:sldId id="349" r:id="rId17"/>
    <p:sldId id="350" r:id="rId18"/>
    <p:sldId id="351" r:id="rId19"/>
    <p:sldId id="316" r:id="rId20"/>
    <p:sldId id="341" r:id="rId21"/>
    <p:sldId id="364" r:id="rId22"/>
    <p:sldId id="352" r:id="rId23"/>
    <p:sldId id="353" r:id="rId24"/>
    <p:sldId id="354" r:id="rId25"/>
    <p:sldId id="355" r:id="rId26"/>
    <p:sldId id="356" r:id="rId27"/>
    <p:sldId id="357" r:id="rId28"/>
    <p:sldId id="358" r:id="rId29"/>
    <p:sldId id="359" r:id="rId30"/>
    <p:sldId id="360" r:id="rId31"/>
    <p:sldId id="361" r:id="rId32"/>
    <p:sldId id="362" r:id="rId33"/>
    <p:sldId id="363" r:id="rId34"/>
    <p:sldId id="257" r:id="rId35"/>
    <p:sldId id="317" r:id="rId36"/>
    <p:sldId id="365" r:id="rId37"/>
    <p:sldId id="366" r:id="rId38"/>
    <p:sldId id="275" r:id="rId39"/>
    <p:sldId id="367" r:id="rId40"/>
    <p:sldId id="276" r:id="rId41"/>
    <p:sldId id="277" r:id="rId42"/>
    <p:sldId id="278" r:id="rId43"/>
    <p:sldId id="322" r:id="rId44"/>
    <p:sldId id="279" r:id="rId45"/>
    <p:sldId id="280" r:id="rId46"/>
    <p:sldId id="320" r:id="rId47"/>
    <p:sldId id="321" r:id="rId48"/>
    <p:sldId id="323" r:id="rId49"/>
    <p:sldId id="281" r:id="rId50"/>
    <p:sldId id="282" r:id="rId51"/>
    <p:sldId id="283" r:id="rId52"/>
    <p:sldId id="284" r:id="rId53"/>
    <p:sldId id="285" r:id="rId54"/>
    <p:sldId id="286" r:id="rId55"/>
    <p:sldId id="287" r:id="rId56"/>
    <p:sldId id="326" r:id="rId57"/>
    <p:sldId id="288" r:id="rId58"/>
    <p:sldId id="325" r:id="rId59"/>
    <p:sldId id="289" r:id="rId60"/>
    <p:sldId id="290" r:id="rId61"/>
    <p:sldId id="291" r:id="rId62"/>
    <p:sldId id="292" r:id="rId63"/>
    <p:sldId id="369" r:id="rId64"/>
    <p:sldId id="368" r:id="rId65"/>
    <p:sldId id="370" r:id="rId66"/>
    <p:sldId id="293" r:id="rId67"/>
    <p:sldId id="345" r:id="rId68"/>
    <p:sldId id="294" r:id="rId69"/>
    <p:sldId id="295" r:id="rId70"/>
    <p:sldId id="296" r:id="rId71"/>
    <p:sldId id="298" r:id="rId72"/>
    <p:sldId id="299" r:id="rId73"/>
    <p:sldId id="300" r:id="rId74"/>
    <p:sldId id="344" r:id="rId75"/>
    <p:sldId id="330" r:id="rId76"/>
    <p:sldId id="338" r:id="rId77"/>
    <p:sldId id="315" r:id="rId78"/>
    <p:sldId id="340" r:id="rId79"/>
    <p:sldId id="337" r:id="rId80"/>
    <p:sldId id="332" r:id="rId81"/>
    <p:sldId id="371" r:id="rId82"/>
    <p:sldId id="372" r:id="rId83"/>
    <p:sldId id="373" r:id="rId84"/>
    <p:sldId id="374" r:id="rId85"/>
    <p:sldId id="375" r:id="rId86"/>
    <p:sldId id="376" r:id="rId87"/>
    <p:sldId id="377" r:id="rId88"/>
    <p:sldId id="378" r:id="rId89"/>
    <p:sldId id="379" r:id="rId90"/>
    <p:sldId id="380" r:id="rId91"/>
    <p:sldId id="381" r:id="rId92"/>
    <p:sldId id="382" r:id="rId93"/>
    <p:sldId id="383" r:id="rId94"/>
    <p:sldId id="384" r:id="rId95"/>
    <p:sldId id="385" r:id="rId96"/>
    <p:sldId id="386" r:id="rId97"/>
    <p:sldId id="387" r:id="rId98"/>
    <p:sldId id="388" r:id="rId99"/>
    <p:sldId id="389" r:id="rId100"/>
    <p:sldId id="390" r:id="rId10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00CC00"/>
    <a:srgbClr val="000066"/>
    <a:srgbClr val="FF00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94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4FA27A53-4B95-432E-A6EA-80AF0F04591B}" type="datetimeFigureOut">
              <a:rPr lang="ru-RU"/>
              <a:pPr>
                <a:defRPr/>
              </a:pPr>
              <a:t>25.02.2013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218ACCE7-1912-4938-8A64-A333B41B24F6}"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32314904-3469-4D3F-8B6B-A0DB6FBF2517}" type="datetime1">
              <a:rPr lang="ru-RU"/>
              <a:pPr>
                <a:defRPr/>
              </a:pPr>
              <a:t>25.02.2013</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BB7297F2-41BA-4391-8060-134DF86186CA}"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F89AA3E-A212-4D4B-90AC-F0E523DA8B9A}" type="datetime1">
              <a:rPr lang="ru-RU"/>
              <a:pPr>
                <a:defRPr/>
              </a:pPr>
              <a:t>25.02.2013</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3F574975-427C-455C-A914-0802CBB39D9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9880F185-D36C-4765-9633-1623320EEF34}" type="datetime1">
              <a:rPr lang="ru-RU"/>
              <a:pPr>
                <a:defRPr/>
              </a:pPr>
              <a:t>25.02.2013</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41C6E901-52DB-472D-B20E-F808F8DDAFDC}"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en-US"/>
              <a:t>Образец заголовка</a:t>
            </a:r>
            <a:endParaRPr lang="ru-RU"/>
          </a:p>
        </p:txBody>
      </p:sp>
      <p:sp>
        <p:nvSpPr>
          <p:cNvPr id="3" name="Содержимое 2"/>
          <p:cNvSpPr>
            <a:spLocks noGrp="1"/>
          </p:cNvSpPr>
          <p:nvPr>
            <p:ph sz="half" idx="1"/>
          </p:nvPr>
        </p:nvSpPr>
        <p:spPr>
          <a:xfrm>
            <a:off x="457200" y="1600200"/>
            <a:ext cx="4038600" cy="4708525"/>
          </a:xfrm>
        </p:spPr>
        <p:txBody>
          <a:body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4" name="Содержимое 3"/>
          <p:cNvSpPr>
            <a:spLocks noGrp="1"/>
          </p:cNvSpPr>
          <p:nvPr>
            <p:ph sz="quarter" idx="2"/>
          </p:nvPr>
        </p:nvSpPr>
        <p:spPr>
          <a:xfrm>
            <a:off x="4648200" y="1600200"/>
            <a:ext cx="4038600" cy="2278063"/>
          </a:xfrm>
        </p:spPr>
        <p:txBody>
          <a:body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5" name="Содержимое 4"/>
          <p:cNvSpPr>
            <a:spLocks noGrp="1"/>
          </p:cNvSpPr>
          <p:nvPr>
            <p:ph sz="quarter" idx="3"/>
          </p:nvPr>
        </p:nvSpPr>
        <p:spPr>
          <a:xfrm>
            <a:off x="4648200" y="4030663"/>
            <a:ext cx="4038600" cy="2278062"/>
          </a:xfrm>
        </p:spPr>
        <p:txBody>
          <a:bodyPr/>
          <a:lstStyle/>
          <a:p>
            <a:pPr lvl="0"/>
            <a:r>
              <a:rPr lang="en-US"/>
              <a:t>Образец текста</a:t>
            </a:r>
          </a:p>
          <a:p>
            <a:pPr lvl="1"/>
            <a:r>
              <a:rPr lang="en-US"/>
              <a:t>Второй уровень</a:t>
            </a:r>
          </a:p>
          <a:p>
            <a:pPr lvl="2"/>
            <a:r>
              <a:rPr lang="en-US"/>
              <a:t>Третий уровень</a:t>
            </a:r>
          </a:p>
          <a:p>
            <a:pPr lvl="3"/>
            <a:r>
              <a:rPr lang="en-US"/>
              <a:t>Четвертый уровень</a:t>
            </a:r>
          </a:p>
          <a:p>
            <a:pPr lvl="4"/>
            <a:r>
              <a:rPr lang="en-US"/>
              <a:t>Пятый уровень</a:t>
            </a:r>
            <a:endParaRPr lang="ru-RU"/>
          </a:p>
        </p:txBody>
      </p:sp>
      <p:sp>
        <p:nvSpPr>
          <p:cNvPr id="6" name="Дата 5"/>
          <p:cNvSpPr>
            <a:spLocks noGrp="1"/>
          </p:cNvSpPr>
          <p:nvPr>
            <p:ph type="dt" sz="half" idx="10"/>
          </p:nvPr>
        </p:nvSpPr>
        <p:spPr>
          <a:xfrm>
            <a:off x="457200" y="6416675"/>
            <a:ext cx="2133600" cy="365125"/>
          </a:xfrm>
        </p:spPr>
        <p:txBody>
          <a:bodyPr/>
          <a:lstStyle>
            <a:lvl1pPr>
              <a:defRPr/>
            </a:lvl1pPr>
          </a:lstStyle>
          <a:p>
            <a:pPr>
              <a:defRPr/>
            </a:pPr>
            <a:fld id="{A7E3261D-A149-46BD-AA0D-1332550CFD21}" type="datetime1">
              <a:rPr lang="ru-RU"/>
              <a:pPr>
                <a:defRPr/>
              </a:pPr>
              <a:t>25.02.2013</a:t>
            </a:fld>
            <a:endParaRPr lang="ru-RU"/>
          </a:p>
        </p:txBody>
      </p:sp>
      <p:sp>
        <p:nvSpPr>
          <p:cNvPr id="7" name="Нижний колонтитул 6"/>
          <p:cNvSpPr>
            <a:spLocks noGrp="1"/>
          </p:cNvSpPr>
          <p:nvPr>
            <p:ph type="ftr" sz="quarter" idx="11"/>
          </p:nvPr>
        </p:nvSpPr>
        <p:spPr>
          <a:xfrm>
            <a:off x="3124200" y="6416675"/>
            <a:ext cx="2895600" cy="365125"/>
          </a:xfrm>
        </p:spPr>
        <p:txBody>
          <a:bodyPr/>
          <a:lstStyle>
            <a:lvl1pPr>
              <a:defRPr/>
            </a:lvl1pPr>
          </a:lstStyle>
          <a:p>
            <a:pPr>
              <a:defRPr/>
            </a:pPr>
            <a:endParaRPr lang="ru-RU"/>
          </a:p>
        </p:txBody>
      </p:sp>
      <p:sp>
        <p:nvSpPr>
          <p:cNvPr id="8" name="Номер слайда 7"/>
          <p:cNvSpPr>
            <a:spLocks noGrp="1"/>
          </p:cNvSpPr>
          <p:nvPr>
            <p:ph type="sldNum" sz="quarter" idx="12"/>
          </p:nvPr>
        </p:nvSpPr>
        <p:spPr>
          <a:xfrm>
            <a:off x="7924800" y="6416675"/>
            <a:ext cx="762000" cy="365125"/>
          </a:xfrm>
        </p:spPr>
        <p:txBody>
          <a:bodyPr/>
          <a:lstStyle>
            <a:lvl1pPr>
              <a:defRPr/>
            </a:lvl1pPr>
          </a:lstStyle>
          <a:p>
            <a:pPr>
              <a:defRPr/>
            </a:pPr>
            <a:fld id="{CA6AC84A-1963-4AE2-9A18-73225E975C67}"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74EF6764-C13C-48A9-8DE1-B8E60B109A51}" type="datetime1">
              <a:rPr lang="ru-RU"/>
              <a:pPr>
                <a:defRPr/>
              </a:pPr>
              <a:t>25.02.2013</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82FD37A2-3583-46A5-98AC-5F9F3BC66017}"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75ACA1FB-3DF3-4BAC-91C3-A0C184A79E16}" type="datetime1">
              <a:rPr lang="ru-RU"/>
              <a:pPr>
                <a:defRPr/>
              </a:pPr>
              <a:t>25.02.2013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16CE7E5-241A-4D16-A674-EB416DA39E5C}"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940615AC-D932-4135-A492-5DCA20DFBAFE}" type="datetime1">
              <a:rPr lang="ru-RU"/>
              <a:pPr>
                <a:defRPr/>
              </a:pPr>
              <a:t>25.02.2013</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8CD3A7AD-AC6D-4E11-BB45-74AF8D485AB6}"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AF57CCA5-33EA-4C5B-9A4D-CC1C86764C9C}" type="datetime1">
              <a:rPr lang="ru-RU"/>
              <a:pPr>
                <a:defRPr/>
              </a:pPr>
              <a:t>25.02.2013</a:t>
            </a:fld>
            <a:endParaRPr lang="ru-RU"/>
          </a:p>
        </p:txBody>
      </p:sp>
      <p:sp>
        <p:nvSpPr>
          <p:cNvPr id="8" name="Нижний колонтитул 2"/>
          <p:cNvSpPr>
            <a:spLocks noGrp="1"/>
          </p:cNvSpPr>
          <p:nvPr>
            <p:ph type="ftr" sz="quarter" idx="11"/>
          </p:nvPr>
        </p:nvSpPr>
        <p:spPr/>
        <p:txBody>
          <a:bodyPr/>
          <a:lstStyle>
            <a:lvl1pPr>
              <a:defRPr/>
            </a:lvl1pPr>
          </a:lstStyle>
          <a:p>
            <a:pPr>
              <a:defRPr/>
            </a:pPr>
            <a:endParaRPr lang="ru-RU"/>
          </a:p>
        </p:txBody>
      </p:sp>
      <p:sp>
        <p:nvSpPr>
          <p:cNvPr id="9" name="Номер слайда 22"/>
          <p:cNvSpPr>
            <a:spLocks noGrp="1"/>
          </p:cNvSpPr>
          <p:nvPr>
            <p:ph type="sldNum" sz="quarter" idx="12"/>
          </p:nvPr>
        </p:nvSpPr>
        <p:spPr/>
        <p:txBody>
          <a:bodyPr/>
          <a:lstStyle>
            <a:lvl1pPr>
              <a:defRPr/>
            </a:lvl1pPr>
          </a:lstStyle>
          <a:p>
            <a:pPr>
              <a:defRPr/>
            </a:pPr>
            <a:fld id="{35F9D21A-DAC2-46F6-8F6C-1497D58C4ADC}"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35B3B1FC-C035-4EBD-BAB5-0AFB19EEA01D}" type="datetime1">
              <a:rPr lang="ru-RU"/>
              <a:pPr>
                <a:defRPr/>
              </a:pPr>
              <a:t>25.02.2013</a:t>
            </a:fld>
            <a:endParaRPr lang="ru-RU"/>
          </a:p>
        </p:txBody>
      </p:sp>
      <p:sp>
        <p:nvSpPr>
          <p:cNvPr id="4" name="Нижний колонтитул 2"/>
          <p:cNvSpPr>
            <a:spLocks noGrp="1"/>
          </p:cNvSpPr>
          <p:nvPr>
            <p:ph type="ftr" sz="quarter" idx="11"/>
          </p:nvPr>
        </p:nvSpPr>
        <p:spPr/>
        <p:txBody>
          <a:bodyPr/>
          <a:lstStyle>
            <a:lvl1pPr>
              <a:defRPr/>
            </a:lvl1pPr>
          </a:lstStyle>
          <a:p>
            <a:pPr>
              <a:defRPr/>
            </a:pPr>
            <a:endParaRPr lang="ru-RU"/>
          </a:p>
        </p:txBody>
      </p:sp>
      <p:sp>
        <p:nvSpPr>
          <p:cNvPr id="5" name="Номер слайда 22"/>
          <p:cNvSpPr>
            <a:spLocks noGrp="1"/>
          </p:cNvSpPr>
          <p:nvPr>
            <p:ph type="sldNum" sz="quarter" idx="12"/>
          </p:nvPr>
        </p:nvSpPr>
        <p:spPr/>
        <p:txBody>
          <a:bodyPr/>
          <a:lstStyle>
            <a:lvl1pPr>
              <a:defRPr/>
            </a:lvl1pPr>
          </a:lstStyle>
          <a:p>
            <a:pPr>
              <a:defRPr/>
            </a:pPr>
            <a:fld id="{4D6EF37A-2FE3-447F-8E33-3BC6B894DFE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82E24984-2843-4332-B72F-4364BA618E05}" type="datetime1">
              <a:rPr lang="ru-RU"/>
              <a:pPr>
                <a:defRPr/>
              </a:pPr>
              <a:t>25.02.2013</a:t>
            </a:fld>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22"/>
          <p:cNvSpPr>
            <a:spLocks noGrp="1"/>
          </p:cNvSpPr>
          <p:nvPr>
            <p:ph type="sldNum" sz="quarter" idx="12"/>
          </p:nvPr>
        </p:nvSpPr>
        <p:spPr/>
        <p:txBody>
          <a:bodyPr/>
          <a:lstStyle>
            <a:lvl1pPr>
              <a:defRPr/>
            </a:lvl1pPr>
          </a:lstStyle>
          <a:p>
            <a:pPr>
              <a:defRPr/>
            </a:pPr>
            <a:fld id="{FE0D9569-3C90-4401-9B41-8AEE7836512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E69830B0-99CB-4EC6-B1C0-CAD75888A8BF}" type="datetime1">
              <a:rPr lang="ru-RU"/>
              <a:pPr>
                <a:defRPr/>
              </a:pPr>
              <a:t>25.02.2013</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190BA99F-76E1-4B73-861E-4A8E58A9715B}"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2EC8DEE9-AD59-4A4E-A08D-0627005FAC0C}" type="datetime1">
              <a:rPr lang="ru-RU"/>
              <a:pPr>
                <a:defRPr/>
              </a:pPr>
              <a:t>25.02.2013</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CA6FAF47-3438-413C-8318-1D123FC33A65}"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5363"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smtClean="0">
                <a:solidFill>
                  <a:schemeClr val="tx1">
                    <a:shade val="50000"/>
                  </a:schemeClr>
                </a:solidFill>
                <a:latin typeface="+mn-lt"/>
                <a:cs typeface="+mn-cs"/>
              </a:defRPr>
            </a:lvl1pPr>
          </a:lstStyle>
          <a:p>
            <a:pPr>
              <a:defRPr/>
            </a:pPr>
            <a:fld id="{B9F3FB2D-E631-4282-93E9-6A2F33F30203}" type="datetime1">
              <a:rPr lang="ru-RU"/>
              <a:pPr>
                <a:defRPr/>
              </a:pPr>
              <a:t>25.02.2013</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smtClean="0">
                <a:solidFill>
                  <a:schemeClr val="tx1">
                    <a:shade val="50000"/>
                  </a:schemeClr>
                </a:solidFill>
                <a:latin typeface="+mn-lt"/>
                <a:cs typeface="+mn-cs"/>
              </a:defRPr>
            </a:lvl1pPr>
          </a:lstStyle>
          <a:p>
            <a:pPr>
              <a:defRPr/>
            </a:pPr>
            <a:fld id="{2B2533B0-2572-4A5D-AF53-FE9FD1B02B5E}"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683" r:id="rId1"/>
    <p:sldLayoutId id="2147483682" r:id="rId2"/>
    <p:sldLayoutId id="2147483685" r:id="rId3"/>
    <p:sldLayoutId id="2147483681" r:id="rId4"/>
    <p:sldLayoutId id="2147483680" r:id="rId5"/>
    <p:sldLayoutId id="2147483679" r:id="rId6"/>
    <p:sldLayoutId id="2147483678" r:id="rId7"/>
    <p:sldLayoutId id="2147483677" r:id="rId8"/>
    <p:sldLayoutId id="2147483676" r:id="rId9"/>
    <p:sldLayoutId id="2147483675" r:id="rId10"/>
    <p:sldLayoutId id="2147483674" r:id="rId11"/>
    <p:sldLayoutId id="2147483684" r:id="rId12"/>
  </p:sldLayoutIdLst>
  <p:hf hdr="0" ftr="0" dt="0"/>
  <p:txStyles>
    <p:titleStyle>
      <a:lvl1pPr algn="ctr" rtl="0" fontAlgn="base">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fontAlgn="base">
        <a:spcBef>
          <a:spcPct val="0"/>
        </a:spcBef>
        <a:spcAft>
          <a:spcPct val="0"/>
        </a:spcAft>
        <a:defRPr sz="4100" b="1">
          <a:solidFill>
            <a:schemeClr val="tx1"/>
          </a:solidFill>
          <a:latin typeface="Arial" charset="0"/>
        </a:defRPr>
      </a:lvl2pPr>
      <a:lvl3pPr algn="ctr" rtl="0" fontAlgn="base">
        <a:spcBef>
          <a:spcPct val="0"/>
        </a:spcBef>
        <a:spcAft>
          <a:spcPct val="0"/>
        </a:spcAft>
        <a:defRPr sz="4100" b="1">
          <a:solidFill>
            <a:schemeClr val="tx1"/>
          </a:solidFill>
          <a:latin typeface="Arial" charset="0"/>
        </a:defRPr>
      </a:lvl3pPr>
      <a:lvl4pPr algn="ctr" rtl="0" fontAlgn="base">
        <a:spcBef>
          <a:spcPct val="0"/>
        </a:spcBef>
        <a:spcAft>
          <a:spcPct val="0"/>
        </a:spcAft>
        <a:defRPr sz="4100" b="1">
          <a:solidFill>
            <a:schemeClr val="tx1"/>
          </a:solidFill>
          <a:latin typeface="Arial" charset="0"/>
        </a:defRPr>
      </a:lvl4pPr>
      <a:lvl5pPr algn="ctr" rtl="0" fontAlgn="base">
        <a:spcBef>
          <a:spcPct val="0"/>
        </a:spcBef>
        <a:spcAft>
          <a:spcPct val="0"/>
        </a:spcAft>
        <a:defRPr sz="4100" b="1">
          <a:solidFill>
            <a:schemeClr val="tx1"/>
          </a:solidFill>
          <a:latin typeface="Arial" charset="0"/>
        </a:defRPr>
      </a:lvl5pPr>
      <a:lvl6pPr marL="457200" algn="ctr" rtl="0" fontAlgn="base">
        <a:spcBef>
          <a:spcPct val="0"/>
        </a:spcBef>
        <a:spcAft>
          <a:spcPct val="0"/>
        </a:spcAft>
        <a:defRPr sz="4100" b="1">
          <a:solidFill>
            <a:schemeClr val="tx1"/>
          </a:solidFill>
          <a:latin typeface="Arial" charset="0"/>
        </a:defRPr>
      </a:lvl6pPr>
      <a:lvl7pPr marL="914400" algn="ctr" rtl="0" fontAlgn="base">
        <a:spcBef>
          <a:spcPct val="0"/>
        </a:spcBef>
        <a:spcAft>
          <a:spcPct val="0"/>
        </a:spcAft>
        <a:defRPr sz="4100" b="1">
          <a:solidFill>
            <a:schemeClr val="tx1"/>
          </a:solidFill>
          <a:latin typeface="Arial" charset="0"/>
        </a:defRPr>
      </a:lvl7pPr>
      <a:lvl8pPr marL="1371600" algn="ctr" rtl="0" fontAlgn="base">
        <a:spcBef>
          <a:spcPct val="0"/>
        </a:spcBef>
        <a:spcAft>
          <a:spcPct val="0"/>
        </a:spcAft>
        <a:defRPr sz="4100" b="1">
          <a:solidFill>
            <a:schemeClr val="tx1"/>
          </a:solidFill>
          <a:latin typeface="Arial" charset="0"/>
        </a:defRPr>
      </a:lvl8pPr>
      <a:lvl9pPr marL="1828800" algn="ctr" rtl="0" fontAlgn="base">
        <a:spcBef>
          <a:spcPct val="0"/>
        </a:spcBef>
        <a:spcAft>
          <a:spcPct val="0"/>
        </a:spcAft>
        <a:defRPr sz="4100" b="1">
          <a:solidFill>
            <a:schemeClr val="tx1"/>
          </a:solidFill>
          <a:latin typeface="Arial" charset="0"/>
        </a:defRPr>
      </a:lvl9pPr>
    </p:titleStyle>
    <p:bodyStyle>
      <a:lvl1pPr marL="547688" indent="-411163" algn="l" rtl="0" fontAlgn="base">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fontAlgn="base">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fontAlgn="base">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fontAlgn="base">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fontAlgn="base">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7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2852936"/>
            <a:ext cx="8964488" cy="1080120"/>
          </a:xfrm>
        </p:spPr>
        <p:txBody>
          <a:bodyPr>
            <a:noAutofit/>
          </a:bodyPr>
          <a:lstStyle/>
          <a:p>
            <a:pPr fontAlgn="auto">
              <a:spcAft>
                <a:spcPts val="0"/>
              </a:spcAft>
              <a:defRPr/>
            </a:pPr>
            <a:r>
              <a:rPr lang="ru-RU" sz="6600" dirty="0" smtClean="0">
                <a:solidFill>
                  <a:srgbClr val="FFFF00"/>
                </a:solidFill>
              </a:rPr>
              <a:t>Клубная встреча</a:t>
            </a:r>
            <a:endParaRPr lang="ru-RU" sz="6600" dirty="0">
              <a:solidFill>
                <a:srgbClr val="FFFF00"/>
              </a:solidFill>
            </a:endParaRPr>
          </a:p>
        </p:txBody>
      </p:sp>
      <p:sp>
        <p:nvSpPr>
          <p:cNvPr id="1037" name="Подзаголовок 2"/>
          <p:cNvSpPr>
            <a:spLocks noGrp="1"/>
          </p:cNvSpPr>
          <p:nvPr>
            <p:ph type="subTitle" idx="1"/>
          </p:nvPr>
        </p:nvSpPr>
        <p:spPr>
          <a:xfrm>
            <a:off x="2916238" y="4868863"/>
            <a:ext cx="6400800" cy="1752600"/>
          </a:xfrm>
        </p:spPr>
        <p:txBody>
          <a:bodyPr/>
          <a:lstStyle/>
          <a:p>
            <a:r>
              <a:rPr lang="ru-RU" sz="12000" smtClean="0"/>
              <a:t>ОТЕЦ</a:t>
            </a:r>
          </a:p>
        </p:txBody>
      </p:sp>
      <p:graphicFrame>
        <p:nvGraphicFramePr>
          <p:cNvPr id="1035" name="Object 11"/>
          <p:cNvGraphicFramePr>
            <a:graphicFrameLocks noChangeAspect="1"/>
          </p:cNvGraphicFramePr>
          <p:nvPr/>
        </p:nvGraphicFramePr>
        <p:xfrm>
          <a:off x="0" y="0"/>
          <a:ext cx="2692400" cy="1785938"/>
        </p:xfrm>
        <a:graphic>
          <a:graphicData uri="http://schemas.openxmlformats.org/presentationml/2006/ole">
            <p:oleObj spid="_x0000_s1035" r:id="rId3" imgW="2309040" imgH="1312200" progId="">
              <p:embed/>
            </p:oleObj>
          </a:graphicData>
        </a:graphic>
      </p:graphicFrame>
      <p:pic>
        <p:nvPicPr>
          <p:cNvPr id="1038" name="Picture 3" descr="C:\Users\SAMSUNG\Desktop\отец\591313665220.jpg"/>
          <p:cNvPicPr>
            <a:picLocks noChangeAspect="1" noChangeArrowheads="1"/>
          </p:cNvPicPr>
          <p:nvPr/>
        </p:nvPicPr>
        <p:blipFill>
          <a:blip r:embed="rId4"/>
          <a:srcRect/>
          <a:stretch>
            <a:fillRect/>
          </a:stretch>
        </p:blipFill>
        <p:spPr bwMode="auto">
          <a:xfrm>
            <a:off x="5364163" y="0"/>
            <a:ext cx="3779837" cy="2673350"/>
          </a:xfrm>
          <a:prstGeom prst="rect">
            <a:avLst/>
          </a:prstGeom>
          <a:noFill/>
          <a:ln w="9525">
            <a:noFill/>
            <a:miter lim="800000"/>
            <a:headEnd/>
            <a:tailEnd/>
          </a:ln>
        </p:spPr>
      </p:pic>
      <p:pic>
        <p:nvPicPr>
          <p:cNvPr id="1039" name="Picture 4" descr="C:\Users\SAMSUNG\Desktop\отец\father-daughter.jpg"/>
          <p:cNvPicPr>
            <a:picLocks noChangeAspect="1" noChangeArrowheads="1"/>
          </p:cNvPicPr>
          <p:nvPr/>
        </p:nvPicPr>
        <p:blipFill>
          <a:blip r:embed="rId5"/>
          <a:srcRect/>
          <a:stretch>
            <a:fillRect/>
          </a:stretch>
        </p:blipFill>
        <p:spPr bwMode="auto">
          <a:xfrm>
            <a:off x="0" y="3933825"/>
            <a:ext cx="3206750" cy="2924175"/>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pPr>
              <a:defRPr/>
            </a:pPr>
            <a:fld id="{D3B49111-D394-4C87-A854-843D85CBBFE1}" type="slidenum">
              <a:rPr lang="ru-RU"/>
              <a:pPr>
                <a:defRPr/>
              </a:pPr>
              <a:t>1</a:t>
            </a:fld>
            <a:endParaRPr lang="ru-R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C46E60A8-50BE-4576-B036-3536BF5B7447}" type="slidenum">
              <a:rPr lang="ru-RU"/>
              <a:pPr>
                <a:defRPr/>
              </a:pPr>
              <a:t>10</a:t>
            </a:fld>
            <a:endParaRPr lang="ru-RU"/>
          </a:p>
        </p:txBody>
      </p:sp>
      <p:pic>
        <p:nvPicPr>
          <p:cNvPr id="24578" name="Picture 2" descr="C:\Users\SAMSUNG\Desktop\отец\6613.jpg"/>
          <p:cNvPicPr>
            <a:picLocks noGrp="1" noChangeAspect="1" noChangeArrowheads="1"/>
          </p:cNvPicPr>
          <p:nvPr>
            <p:ph idx="1"/>
          </p:nvPr>
        </p:nvPicPr>
        <p:blipFill>
          <a:blip r:embed="rId2"/>
          <a:srcRect/>
          <a:stretch>
            <a:fillRect/>
          </a:stretch>
        </p:blipFill>
        <p:spPr>
          <a:xfrm>
            <a:off x="0" y="49213"/>
            <a:ext cx="8459788" cy="6808787"/>
          </a:xfrm>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C:\Users\SAMSUNG\Desktop\отец\1343358724_1.jpg"/>
          <p:cNvPicPr>
            <a:picLocks noGrp="1" noChangeAspect="1" noChangeArrowheads="1"/>
          </p:cNvPicPr>
          <p:nvPr>
            <p:ph idx="4294967295"/>
          </p:nvPr>
        </p:nvPicPr>
        <p:blipFill>
          <a:blip r:embed="rId2"/>
          <a:srcRect/>
          <a:stretch>
            <a:fillRect/>
          </a:stretch>
        </p:blipFill>
        <p:spPr>
          <a:xfrm>
            <a:off x="0" y="-76200"/>
            <a:ext cx="9144000" cy="693420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C:\Users\SAMSUNG\Desktop\Luidzhi_Zojya__Otets._Istoricheskij_psihologicheskij_i_kulturologicheskij_analiz.jpg"/>
          <p:cNvPicPr>
            <a:picLocks noGrp="1" noChangeAspect="1" noChangeArrowheads="1"/>
          </p:cNvPicPr>
          <p:nvPr>
            <p:ph idx="1"/>
          </p:nvPr>
        </p:nvPicPr>
        <p:blipFill>
          <a:blip r:embed="rId2"/>
          <a:srcRect/>
          <a:stretch>
            <a:fillRect/>
          </a:stretch>
        </p:blipFill>
        <p:spPr>
          <a:xfrm>
            <a:off x="2555875" y="-98425"/>
            <a:ext cx="5256213" cy="7156450"/>
          </a:xfrm>
        </p:spPr>
      </p:pic>
      <p:sp>
        <p:nvSpPr>
          <p:cNvPr id="5" name="Номер слайда 4"/>
          <p:cNvSpPr>
            <a:spLocks noGrp="1"/>
          </p:cNvSpPr>
          <p:nvPr>
            <p:ph type="sldNum" sz="quarter" idx="12"/>
          </p:nvPr>
        </p:nvSpPr>
        <p:spPr/>
        <p:txBody>
          <a:bodyPr/>
          <a:lstStyle/>
          <a:p>
            <a:pPr>
              <a:defRPr/>
            </a:pPr>
            <a:fld id="{418A7D41-7E38-4D93-9FAF-CEB0965B7C06}" type="slidenum">
              <a:rPr lang="ru-RU"/>
              <a:pPr>
                <a:defRPr/>
              </a:pPr>
              <a:t>11</a:t>
            </a:fld>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0"/>
            <a:ext cx="8229600" cy="1143000"/>
          </a:xfrm>
        </p:spPr>
        <p:txBody>
          <a:bodyPr/>
          <a:lstStyle/>
          <a:p>
            <a:pPr fontAlgn="auto">
              <a:spcAft>
                <a:spcPts val="0"/>
              </a:spcAft>
              <a:defRPr/>
            </a:pPr>
            <a:r>
              <a:rPr lang="ru-RU" sz="6000" dirty="0" err="1" smtClean="0">
                <a:solidFill>
                  <a:srgbClr val="FFFF00"/>
                </a:solidFill>
                <a:effectLst/>
              </a:rPr>
              <a:t>Луиджи</a:t>
            </a:r>
            <a:r>
              <a:rPr lang="ru-RU" sz="6000" dirty="0" smtClean="0">
                <a:solidFill>
                  <a:srgbClr val="FFFF00"/>
                </a:solidFill>
                <a:effectLst/>
              </a:rPr>
              <a:t> </a:t>
            </a:r>
            <a:r>
              <a:rPr lang="ru-RU" sz="6000" dirty="0" err="1" smtClean="0">
                <a:solidFill>
                  <a:srgbClr val="FFFF00"/>
                </a:solidFill>
                <a:effectLst/>
              </a:rPr>
              <a:t>Зойя</a:t>
            </a:r>
            <a:endParaRPr lang="ru-RU" sz="6000" dirty="0">
              <a:solidFill>
                <a:srgbClr val="FFFF00"/>
              </a:solidFill>
              <a:effectLst/>
            </a:endParaRPr>
          </a:p>
        </p:txBody>
      </p:sp>
      <p:pic>
        <p:nvPicPr>
          <p:cNvPr id="26626" name="Picture 2" descr="C:\Users\SAMSUNG\Desktop\zoia.jpg"/>
          <p:cNvPicPr>
            <a:picLocks noGrp="1" noChangeAspect="1" noChangeArrowheads="1"/>
          </p:cNvPicPr>
          <p:nvPr>
            <p:ph idx="1"/>
          </p:nvPr>
        </p:nvPicPr>
        <p:blipFill>
          <a:blip r:embed="rId2"/>
          <a:srcRect/>
          <a:stretch>
            <a:fillRect/>
          </a:stretch>
        </p:blipFill>
        <p:spPr>
          <a:xfrm>
            <a:off x="6243638" y="2997200"/>
            <a:ext cx="2900362" cy="3860800"/>
          </a:xfrm>
        </p:spPr>
      </p:pic>
      <p:sp>
        <p:nvSpPr>
          <p:cNvPr id="5" name="Прямоугольник 4"/>
          <p:cNvSpPr/>
          <p:nvPr/>
        </p:nvSpPr>
        <p:spPr>
          <a:xfrm>
            <a:off x="0" y="1052513"/>
            <a:ext cx="6372225" cy="5632450"/>
          </a:xfrm>
          <a:prstGeom prst="rect">
            <a:avLst/>
          </a:prstGeom>
        </p:spPr>
        <p:txBody>
          <a:bodyPr>
            <a:spAutoFit/>
          </a:bodyPr>
          <a:lstStyle/>
          <a:p>
            <a:pPr fontAlgn="auto">
              <a:spcBef>
                <a:spcPts val="0"/>
              </a:spcBef>
              <a:spcAft>
                <a:spcPts val="0"/>
              </a:spcAft>
              <a:defRPr/>
            </a:pPr>
            <a:r>
              <a:rPr lang="ru-RU" dirty="0">
                <a:solidFill>
                  <a:schemeClr val="tx2">
                    <a:lumMod val="10000"/>
                  </a:schemeClr>
                </a:solidFill>
                <a:latin typeface="+mn-lt"/>
                <a:cs typeface="+mn-cs"/>
              </a:rPr>
              <a:t>(</a:t>
            </a:r>
            <a:r>
              <a:rPr lang="ru-RU" sz="2400" dirty="0">
                <a:solidFill>
                  <a:schemeClr val="tx2">
                    <a:lumMod val="10000"/>
                  </a:schemeClr>
                </a:solidFill>
                <a:latin typeface="+mn-lt"/>
                <a:cs typeface="+mn-cs"/>
              </a:rPr>
              <a:t>1943) – </a:t>
            </a:r>
            <a:r>
              <a:rPr lang="ru-RU" sz="2400" dirty="0" err="1">
                <a:solidFill>
                  <a:schemeClr val="tx2">
                    <a:lumMod val="10000"/>
                  </a:schemeClr>
                </a:solidFill>
                <a:latin typeface="+mn-lt"/>
                <a:cs typeface="+mn-cs"/>
              </a:rPr>
              <a:t>юнгианский</a:t>
            </a:r>
            <a:r>
              <a:rPr lang="ru-RU" sz="2400" dirty="0">
                <a:solidFill>
                  <a:schemeClr val="tx2">
                    <a:lumMod val="10000"/>
                  </a:schemeClr>
                </a:solidFill>
                <a:latin typeface="+mn-lt"/>
                <a:cs typeface="+mn-cs"/>
              </a:rPr>
              <a:t> аналитик, доктор философии, получивший первое образование в экономике и социологии, обучающий аналитик Института К.Г.Юнга (Цюрих), был президентом IAAP (1998-2001). </a:t>
            </a:r>
            <a:r>
              <a:rPr lang="ru-RU" sz="2400" dirty="0">
                <a:latin typeface="+mn-lt"/>
                <a:cs typeface="+mn-cs"/>
              </a:rPr>
              <a:t>Он преподавал в университетах Палермо и </a:t>
            </a:r>
            <a:r>
              <a:rPr lang="ru-RU" sz="2400" dirty="0" err="1">
                <a:latin typeface="+mn-lt"/>
                <a:cs typeface="+mn-cs"/>
              </a:rPr>
              <a:t>Инсубрии</a:t>
            </a:r>
            <a:r>
              <a:rPr lang="ru-RU" sz="2400" dirty="0">
                <a:latin typeface="+mn-lt"/>
                <a:cs typeface="+mn-cs"/>
              </a:rPr>
              <a:t>, в Милане и Нью-Йорке. </a:t>
            </a:r>
            <a:r>
              <a:rPr lang="ru-RU" sz="2400" dirty="0">
                <a:solidFill>
                  <a:schemeClr val="tx2">
                    <a:lumMod val="10000"/>
                  </a:schemeClr>
                </a:solidFill>
                <a:latin typeface="+mn-lt"/>
                <a:cs typeface="+mn-cs"/>
              </a:rPr>
              <a:t>Автор книг, переведенных на многие языки мира, дважды лауреат литературной премии «</a:t>
            </a:r>
            <a:r>
              <a:rPr lang="ru-RU" sz="2400" dirty="0" err="1">
                <a:solidFill>
                  <a:schemeClr val="tx2">
                    <a:lumMod val="10000"/>
                  </a:schemeClr>
                </a:solidFill>
                <a:latin typeface="+mn-lt"/>
                <a:cs typeface="+mn-cs"/>
              </a:rPr>
              <a:t>Градива</a:t>
            </a:r>
            <a:r>
              <a:rPr lang="ru-RU" sz="2400" dirty="0">
                <a:solidFill>
                  <a:schemeClr val="tx2">
                    <a:lumMod val="10000"/>
                  </a:schemeClr>
                </a:solidFill>
                <a:latin typeface="+mn-lt"/>
                <a:cs typeface="+mn-cs"/>
              </a:rPr>
              <a:t>»: «Наркомания или поиск инициации?» (1989), «Развитие и вина» (1995), «Отец» (2001), «Созидание души» (2005), «Этика и анализ» (2007), «Насилие в истории, культуре и психике» (2009)</a:t>
            </a:r>
            <a:r>
              <a:rPr lang="ru-RU" sz="2400" dirty="0">
                <a:latin typeface="+mn-lt"/>
                <a:cs typeface="+mn-cs"/>
              </a:rPr>
              <a:t>. Был назван </a:t>
            </a:r>
            <a:r>
              <a:rPr lang="ru-RU" sz="2400" dirty="0" err="1">
                <a:latin typeface="+mn-lt"/>
                <a:cs typeface="+mn-cs"/>
              </a:rPr>
              <a:t>Дж.Хиллманом</a:t>
            </a:r>
            <a:r>
              <a:rPr lang="ru-RU" sz="2400" dirty="0">
                <a:latin typeface="+mn-lt"/>
                <a:cs typeface="+mn-cs"/>
              </a:rPr>
              <a:t> выдающимся психологом-антропологом.</a:t>
            </a:r>
            <a:endParaRPr lang="ru-RU" sz="2400" dirty="0">
              <a:latin typeface="+mn-lt"/>
              <a:cs typeface="+mn-cs"/>
            </a:endParaRPr>
          </a:p>
        </p:txBody>
      </p:sp>
      <p:sp>
        <p:nvSpPr>
          <p:cNvPr id="6" name="Номер слайда 5"/>
          <p:cNvSpPr>
            <a:spLocks noGrp="1"/>
          </p:cNvSpPr>
          <p:nvPr>
            <p:ph type="sldNum" sz="quarter" idx="12"/>
          </p:nvPr>
        </p:nvSpPr>
        <p:spPr/>
        <p:txBody>
          <a:bodyPr/>
          <a:lstStyle/>
          <a:p>
            <a:pPr>
              <a:defRPr/>
            </a:pPr>
            <a:fld id="{1F91FD09-0BF6-4CBE-8E39-064FE0459ED4}" type="slidenum">
              <a:rPr lang="ru-RU"/>
              <a:pPr>
                <a:defRPr/>
              </a:pPr>
              <a:t>12</a:t>
            </a:fld>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274638"/>
            <a:ext cx="7488832" cy="1143000"/>
          </a:xfrm>
        </p:spPr>
        <p:txBody>
          <a:bodyPr>
            <a:normAutofit fontScale="90000"/>
          </a:bodyPr>
          <a:lstStyle/>
          <a:p>
            <a:pPr fontAlgn="auto">
              <a:spcAft>
                <a:spcPts val="0"/>
              </a:spcAft>
              <a:defRPr/>
            </a:pPr>
            <a:r>
              <a:rPr lang="ru-RU" dirty="0" smtClean="0"/>
              <a:t>Цитаты из рецензии на книгу</a:t>
            </a:r>
            <a:br>
              <a:rPr lang="ru-RU" dirty="0" smtClean="0"/>
            </a:br>
            <a:r>
              <a:rPr lang="ru-RU" dirty="0" smtClean="0"/>
              <a:t>(ЛЕВ ХЕГАЙ)</a:t>
            </a:r>
            <a:endParaRPr lang="ru-RU" dirty="0"/>
          </a:p>
        </p:txBody>
      </p:sp>
      <p:sp>
        <p:nvSpPr>
          <p:cNvPr id="27650" name="Содержимое 2"/>
          <p:cNvSpPr>
            <a:spLocks noGrp="1"/>
          </p:cNvSpPr>
          <p:nvPr>
            <p:ph idx="1"/>
          </p:nvPr>
        </p:nvSpPr>
        <p:spPr>
          <a:xfrm>
            <a:off x="0" y="1600200"/>
            <a:ext cx="9144000" cy="5257800"/>
          </a:xfrm>
        </p:spPr>
        <p:txBody>
          <a:bodyPr/>
          <a:lstStyle/>
          <a:p>
            <a:r>
              <a:rPr lang="ru-RU" sz="3600" smtClean="0"/>
              <a:t> Беда, однако, не в том, что нет Отца, а в том, что сегодня нет даже поисков Отца.</a:t>
            </a:r>
            <a:br>
              <a:rPr lang="ru-RU" sz="3600" smtClean="0"/>
            </a:br>
            <a:r>
              <a:rPr lang="ru-RU" sz="3600" smtClean="0"/>
              <a:t/>
            </a:r>
            <a:br>
              <a:rPr lang="ru-RU" sz="3600" smtClean="0"/>
            </a:br>
            <a:r>
              <a:rPr lang="ru-RU" sz="3600" smtClean="0"/>
              <a:t>Но чтобы понять это трагическое превращение, он предпринимает обширное исследование истории Отца в Западной культуре, подключая биологию, антропологию, литературу и, конечно, психоанализ. </a:t>
            </a:r>
          </a:p>
        </p:txBody>
      </p:sp>
      <p:sp>
        <p:nvSpPr>
          <p:cNvPr id="4" name="Номер слайда 3"/>
          <p:cNvSpPr>
            <a:spLocks noGrp="1"/>
          </p:cNvSpPr>
          <p:nvPr>
            <p:ph type="sldNum" sz="quarter" idx="12"/>
          </p:nvPr>
        </p:nvSpPr>
        <p:spPr/>
        <p:txBody>
          <a:bodyPr/>
          <a:lstStyle/>
          <a:p>
            <a:pPr>
              <a:defRPr/>
            </a:pPr>
            <a:fld id="{8B25AA84-26E1-4F04-86EF-B73CB3422047}" type="slidenum">
              <a:rPr lang="ru-RU"/>
              <a:pPr>
                <a:defRPr/>
              </a:pPr>
              <a:t>13</a:t>
            </a:fld>
            <a:endParaRPr lang="ru-RU"/>
          </a:p>
        </p:txBody>
      </p:sp>
      <p:pic>
        <p:nvPicPr>
          <p:cNvPr id="27652" name="Picture 2" descr="C:\Users\SAMSUNG\Desktop\154959.jpg"/>
          <p:cNvPicPr>
            <a:picLocks noChangeAspect="1" noChangeArrowheads="1"/>
          </p:cNvPicPr>
          <p:nvPr/>
        </p:nvPicPr>
        <p:blipFill>
          <a:blip r:embed="rId2"/>
          <a:srcRect/>
          <a:stretch>
            <a:fillRect/>
          </a:stretch>
        </p:blipFill>
        <p:spPr bwMode="auto">
          <a:xfrm>
            <a:off x="0" y="0"/>
            <a:ext cx="1571625" cy="1571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Содержимое 2"/>
          <p:cNvSpPr>
            <a:spLocks noGrp="1"/>
          </p:cNvSpPr>
          <p:nvPr>
            <p:ph idx="1"/>
          </p:nvPr>
        </p:nvSpPr>
        <p:spPr>
          <a:xfrm>
            <a:off x="-252413" y="0"/>
            <a:ext cx="9396413" cy="6858000"/>
          </a:xfrm>
        </p:spPr>
        <p:txBody>
          <a:bodyPr/>
          <a:lstStyle/>
          <a:p>
            <a:pPr>
              <a:buFont typeface="Wingdings 2" pitchFamily="18" charset="2"/>
              <a:buNone/>
            </a:pPr>
            <a:r>
              <a:rPr lang="ru-RU" smtClean="0"/>
              <a:t>      </a:t>
            </a:r>
            <a:r>
              <a:rPr lang="ru-RU" sz="3200" smtClean="0"/>
              <a:t>Не секрет, что максимальная популярность и сексуальная привлекательность открыто пропагандируются для современных молодых людей. Став матерью в моногамной семье, далее размышляет «старомодный» Зойя, такая верная жена отправляет мужа на поиски пропитания для всей семьи. Эта социальная ответственность делает из мужа Отца. Вытесненный из семьи в социум, он творит культуру, которая всегда потенциально патриархальна, т.к. освобождена от связывающих женских пут семьи. </a:t>
            </a:r>
            <a:r>
              <a:rPr lang="ru-RU" sz="3200" smtClean="0">
                <a:solidFill>
                  <a:srgbClr val="FFFF00"/>
                </a:solidFill>
              </a:rPr>
              <a:t>Выходит, именно женщины должны сделать из мужчин Отцов? </a:t>
            </a:r>
          </a:p>
        </p:txBody>
      </p:sp>
      <p:sp>
        <p:nvSpPr>
          <p:cNvPr id="4" name="Номер слайда 3"/>
          <p:cNvSpPr>
            <a:spLocks noGrp="1"/>
          </p:cNvSpPr>
          <p:nvPr>
            <p:ph type="sldNum" sz="quarter" idx="12"/>
          </p:nvPr>
        </p:nvSpPr>
        <p:spPr/>
        <p:txBody>
          <a:bodyPr/>
          <a:lstStyle/>
          <a:p>
            <a:pPr>
              <a:defRPr/>
            </a:pPr>
            <a:fld id="{13F1D3C8-CD17-44E7-8839-5E20F9810D9C}" type="slidenum">
              <a:rPr lang="ru-RU"/>
              <a:pPr>
                <a:defRPr/>
              </a:pPr>
              <a:t>14</a:t>
            </a:fld>
            <a:endParaRPr lang="ru-RU"/>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Содержимое 2"/>
          <p:cNvSpPr>
            <a:spLocks noGrp="1"/>
          </p:cNvSpPr>
          <p:nvPr>
            <p:ph idx="1"/>
          </p:nvPr>
        </p:nvSpPr>
        <p:spPr>
          <a:xfrm>
            <a:off x="-252413" y="0"/>
            <a:ext cx="9396413" cy="6858000"/>
          </a:xfrm>
        </p:spPr>
        <p:txBody>
          <a:bodyPr/>
          <a:lstStyle/>
          <a:p>
            <a:pPr>
              <a:buFont typeface="Wingdings 2" pitchFamily="18" charset="2"/>
              <a:buNone/>
            </a:pPr>
            <a:r>
              <a:rPr lang="ru-RU" smtClean="0"/>
              <a:t>       Очарование этого архетипа семейной пары (моногамии) также проявляется у него в курьезной трактовке освобождения рук в процессе эволюции гоминид в сторону прямохождения. Мы помним: </a:t>
            </a:r>
            <a:r>
              <a:rPr lang="ru-RU" smtClean="0">
                <a:solidFill>
                  <a:srgbClr val="FFFF00"/>
                </a:solidFill>
              </a:rPr>
              <a:t>по Энгельсу, руки нужны для изготовления и использования орудий труда, и именно труд создал человека</a:t>
            </a:r>
            <a:r>
              <a:rPr lang="ru-RU" smtClean="0"/>
              <a:t>...  Зойя, как типичный итальянец, заявляет, что </a:t>
            </a:r>
            <a:r>
              <a:rPr lang="ru-RU" smtClean="0">
                <a:solidFill>
                  <a:srgbClr val="002060"/>
                </a:solidFill>
              </a:rPr>
              <a:t>свободные руки нужны, чтобы обниматься! </a:t>
            </a:r>
            <a:r>
              <a:rPr lang="ru-RU" smtClean="0"/>
              <a:t>Энгельс из протестантской Германии, конечно, превозносит труд. А Зойя из расслабленной солнечной Италии – телесные нежности. Таково влияние наших культур на наши представления и интерпретации реальности. Мы россияне, наверное, рассуждали бы, что руки нужно освободить, чтобы в затылке чесать: «Что делать, и кто виноват?»</a:t>
            </a:r>
          </a:p>
        </p:txBody>
      </p:sp>
      <p:sp>
        <p:nvSpPr>
          <p:cNvPr id="4" name="Номер слайда 3"/>
          <p:cNvSpPr>
            <a:spLocks noGrp="1"/>
          </p:cNvSpPr>
          <p:nvPr>
            <p:ph type="sldNum" sz="quarter" idx="12"/>
          </p:nvPr>
        </p:nvSpPr>
        <p:spPr/>
        <p:txBody>
          <a:bodyPr/>
          <a:lstStyle/>
          <a:p>
            <a:pPr>
              <a:defRPr/>
            </a:pPr>
            <a:fld id="{F81D8E5E-38B1-4E68-A333-0EF71F4AF36E}" type="slidenum">
              <a:rPr lang="ru-RU"/>
              <a:pPr>
                <a:defRPr/>
              </a:pPr>
              <a:t>15</a:t>
            </a:fld>
            <a:endParaRPr lang="ru-RU"/>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Содержимое 2"/>
          <p:cNvSpPr>
            <a:spLocks noGrp="1"/>
          </p:cNvSpPr>
          <p:nvPr>
            <p:ph idx="1"/>
          </p:nvPr>
        </p:nvSpPr>
        <p:spPr>
          <a:xfrm>
            <a:off x="0" y="0"/>
            <a:ext cx="9144000" cy="6308725"/>
          </a:xfrm>
        </p:spPr>
        <p:txBody>
          <a:bodyPr/>
          <a:lstStyle/>
          <a:p>
            <a:pPr>
              <a:buFont typeface="Wingdings 2" pitchFamily="18" charset="2"/>
              <a:buNone/>
            </a:pPr>
            <a:r>
              <a:rPr lang="ru-RU" sz="4800" smtClean="0"/>
              <a:t>Утративший авторитет, отец регрессировал до добытчика денег в орально-нарциссическом мире всеобщего потребления. На место девальвированных духовно-моральных ценностей пришел голый экономизм..</a:t>
            </a:r>
          </a:p>
        </p:txBody>
      </p:sp>
      <p:sp>
        <p:nvSpPr>
          <p:cNvPr id="4" name="Номер слайда 3"/>
          <p:cNvSpPr>
            <a:spLocks noGrp="1"/>
          </p:cNvSpPr>
          <p:nvPr>
            <p:ph type="sldNum" sz="quarter" idx="12"/>
          </p:nvPr>
        </p:nvSpPr>
        <p:spPr/>
        <p:txBody>
          <a:bodyPr/>
          <a:lstStyle/>
          <a:p>
            <a:pPr>
              <a:defRPr/>
            </a:pPr>
            <a:fld id="{4DBFDDD2-B09A-44C9-9B18-0FB7CD159CFF}" type="slidenum">
              <a:rPr lang="ru-RU"/>
              <a:pPr>
                <a:defRPr/>
              </a:pPr>
              <a:t>16</a:t>
            </a:fld>
            <a:endParaRPr lang="ru-RU"/>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6875" y="0"/>
            <a:ext cx="9359900" cy="6858000"/>
          </a:xfrm>
        </p:spPr>
        <p:txBody>
          <a:bodyPr>
            <a:normAutofit lnSpcReduction="10000"/>
          </a:bodyPr>
          <a:lstStyle/>
          <a:p>
            <a:pPr marL="548640" indent="-411480" fontAlgn="auto">
              <a:spcAft>
                <a:spcPts val="0"/>
              </a:spcAft>
              <a:buClr>
                <a:schemeClr val="tx1">
                  <a:shade val="95000"/>
                </a:schemeClr>
              </a:buClr>
              <a:buFont typeface="Wingdings 2"/>
              <a:buNone/>
              <a:defRPr/>
            </a:pPr>
            <a:r>
              <a:rPr lang="ru-RU" sz="3200" dirty="0" smtClean="0"/>
              <a:t>      Сегодня все иначе: мужчина помогает произвести ребенка, а дальше низводится до роли добытчика. Но с точки зрения психоанализа добытчик, кормилец – это вообще не мужчина: </a:t>
            </a:r>
            <a:r>
              <a:rPr lang="ru-RU" sz="3200" dirty="0" smtClean="0">
                <a:solidFill>
                  <a:srgbClr val="FFFF00"/>
                </a:solidFill>
              </a:rPr>
              <a:t>кормить – функция матери</a:t>
            </a:r>
            <a:r>
              <a:rPr lang="ru-RU" sz="3200" dirty="0" smtClean="0"/>
              <a:t>. На мужчину проецируется даже не мать, а так называемый частичный объект – материнская грудь. </a:t>
            </a:r>
            <a:r>
              <a:rPr lang="ru-RU" sz="3200" dirty="0" smtClean="0">
                <a:solidFill>
                  <a:srgbClr val="FFFF00"/>
                </a:solidFill>
              </a:rPr>
              <a:t>С грудью не может быть отношений, ее можно только потреблять.</a:t>
            </a:r>
            <a:r>
              <a:rPr lang="ru-RU" sz="3200" dirty="0" smtClean="0"/>
              <a:t> Неудивительно, что мужчины сопротивляются превращению в суррогатных матерей для своих жен: они медлят или отказываются вступать в брак, который угрожает кастрацией мужественности вместо ее реализации.</a:t>
            </a:r>
          </a:p>
          <a:p>
            <a:pPr marL="548640" indent="-411480" fontAlgn="auto">
              <a:spcAft>
                <a:spcPts val="0"/>
              </a:spcAft>
              <a:buClr>
                <a:schemeClr val="tx1">
                  <a:shade val="95000"/>
                </a:schemeClr>
              </a:buClr>
              <a:buFont typeface="Wingdings 2"/>
              <a:buChar char=""/>
              <a:defRPr/>
            </a:pPr>
            <a:endParaRPr lang="ru-RU" dirty="0"/>
          </a:p>
        </p:txBody>
      </p:sp>
      <p:sp>
        <p:nvSpPr>
          <p:cNvPr id="4" name="Номер слайда 3"/>
          <p:cNvSpPr>
            <a:spLocks noGrp="1"/>
          </p:cNvSpPr>
          <p:nvPr>
            <p:ph type="sldNum" sz="quarter" idx="12"/>
          </p:nvPr>
        </p:nvSpPr>
        <p:spPr/>
        <p:txBody>
          <a:bodyPr/>
          <a:lstStyle/>
          <a:p>
            <a:pPr>
              <a:defRPr/>
            </a:pPr>
            <a:fld id="{EE791147-9E35-43E8-8703-3A6892B5D9E9}" type="slidenum">
              <a:rPr lang="ru-RU"/>
              <a:pPr>
                <a:defRPr/>
              </a:pPr>
              <a:t>17</a:t>
            </a:fld>
            <a:endParaRPr lang="ru-RU"/>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Содержимое 2"/>
          <p:cNvSpPr>
            <a:spLocks noGrp="1"/>
          </p:cNvSpPr>
          <p:nvPr>
            <p:ph idx="1"/>
          </p:nvPr>
        </p:nvSpPr>
        <p:spPr>
          <a:xfrm>
            <a:off x="0" y="0"/>
            <a:ext cx="9144000" cy="6858000"/>
          </a:xfrm>
        </p:spPr>
        <p:txBody>
          <a:bodyPr/>
          <a:lstStyle/>
          <a:p>
            <a:pPr>
              <a:buFont typeface="Wingdings 2" pitchFamily="18" charset="2"/>
              <a:buNone/>
            </a:pPr>
            <a:r>
              <a:rPr lang="ru-RU" sz="3600" smtClean="0"/>
              <a:t>Роль отца необходимо восстановить, иначе современному западному человеку грозит буквально вымирание. </a:t>
            </a:r>
          </a:p>
          <a:p>
            <a:pPr>
              <a:buFont typeface="Wingdings 2" pitchFamily="18" charset="2"/>
              <a:buNone/>
            </a:pPr>
            <a:r>
              <a:rPr lang="ru-RU" sz="3600" smtClean="0"/>
              <a:t>Книга Зойи дает мужчинам ощущение важности своей миссии, женщинам помогает понять и принять позитивную сторону патриархальности, а читателям обоих полов – наладить отношения со своими (плохими и отсутствующими) отцами, которых они склонны винить во всех бедах.</a:t>
            </a:r>
          </a:p>
          <a:p>
            <a:endParaRPr lang="ru-RU" smtClean="0"/>
          </a:p>
        </p:txBody>
      </p:sp>
      <p:sp>
        <p:nvSpPr>
          <p:cNvPr id="4" name="Номер слайда 3"/>
          <p:cNvSpPr>
            <a:spLocks noGrp="1"/>
          </p:cNvSpPr>
          <p:nvPr>
            <p:ph type="sldNum" sz="quarter" idx="12"/>
          </p:nvPr>
        </p:nvSpPr>
        <p:spPr/>
        <p:txBody>
          <a:bodyPr/>
          <a:lstStyle/>
          <a:p>
            <a:pPr>
              <a:defRPr/>
            </a:pPr>
            <a:fld id="{592A023B-16AC-4AD6-B46C-B94315F8C803}" type="slidenum">
              <a:rPr lang="ru-RU"/>
              <a:pPr>
                <a:defRPr/>
              </a:pPr>
              <a:t>18</a:t>
            </a:fld>
            <a:endParaRPr lang="ru-RU"/>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DA5C8F4-27CC-484C-91F0-EA6987963EF6}" type="slidenum">
              <a:rPr lang="ru-RU"/>
              <a:pPr>
                <a:defRPr/>
              </a:pPr>
              <a:t>19</a:t>
            </a:fld>
            <a:endParaRPr lang="ru-RU"/>
          </a:p>
        </p:txBody>
      </p:sp>
      <p:pic>
        <p:nvPicPr>
          <p:cNvPr id="33794" name="Picture 2" descr="C:\Users\SAMSUNG\Desktop\отец\1277233722_1260750069_1-16.jpg"/>
          <p:cNvPicPr>
            <a:picLocks noGrp="1" noChangeAspect="1" noChangeArrowheads="1"/>
          </p:cNvPicPr>
          <p:nvPr>
            <p:ph idx="1"/>
          </p:nvPr>
        </p:nvPicPr>
        <p:blipFill>
          <a:blip r:embed="rId2"/>
          <a:srcRect/>
          <a:stretch>
            <a:fillRect/>
          </a:stretch>
        </p:blipFill>
        <p:spPr>
          <a:xfrm>
            <a:off x="0" y="0"/>
            <a:ext cx="9048750" cy="6308725"/>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Содержимое 2"/>
          <p:cNvSpPr>
            <a:spLocks noGrp="1"/>
          </p:cNvSpPr>
          <p:nvPr>
            <p:ph idx="1"/>
          </p:nvPr>
        </p:nvSpPr>
        <p:spPr>
          <a:xfrm>
            <a:off x="250825" y="0"/>
            <a:ext cx="8229600" cy="6626225"/>
          </a:xfrm>
        </p:spPr>
        <p:txBody>
          <a:bodyPr/>
          <a:lstStyle/>
          <a:p>
            <a:pPr>
              <a:buFont typeface="Wingdings 2" pitchFamily="18" charset="2"/>
              <a:buNone/>
            </a:pPr>
            <a:r>
              <a:rPr lang="ru-RU" smtClean="0"/>
              <a:t> </a:t>
            </a:r>
            <a:r>
              <a:rPr lang="ru-RU" sz="4800" smtClean="0"/>
              <a:t>У кого нет отца, тот должен найти его себе</a:t>
            </a:r>
          </a:p>
          <a:p>
            <a:pPr>
              <a:buFont typeface="Wingdings 2" pitchFamily="18" charset="2"/>
              <a:buNone/>
            </a:pPr>
            <a:r>
              <a:rPr lang="ru-RU" sz="4800" smtClean="0"/>
              <a:t>Ф.Ницше</a:t>
            </a:r>
          </a:p>
          <a:p>
            <a:pPr>
              <a:buFont typeface="Wingdings 2" pitchFamily="18" charset="2"/>
              <a:buNone/>
            </a:pPr>
            <a:endParaRPr lang="ru-RU" smtClean="0"/>
          </a:p>
        </p:txBody>
      </p:sp>
      <p:sp>
        <p:nvSpPr>
          <p:cNvPr id="4" name="Номер слайда 3"/>
          <p:cNvSpPr>
            <a:spLocks noGrp="1"/>
          </p:cNvSpPr>
          <p:nvPr>
            <p:ph type="sldNum" sz="quarter" idx="12"/>
          </p:nvPr>
        </p:nvSpPr>
        <p:spPr/>
        <p:txBody>
          <a:bodyPr/>
          <a:lstStyle/>
          <a:p>
            <a:pPr>
              <a:defRPr/>
            </a:pPr>
            <a:fld id="{2C43D526-76F3-47FB-A9BB-D2666350B481}" type="slidenum">
              <a:rPr lang="ru-RU"/>
              <a:pPr>
                <a:defRPr/>
              </a:pPr>
              <a:t>2</a:t>
            </a:fld>
            <a:endParaRPr lang="ru-RU"/>
          </a:p>
        </p:txBody>
      </p:sp>
      <p:pic>
        <p:nvPicPr>
          <p:cNvPr id="16387" name="Picture 2" descr="C:\Users\SAMSUNG\Desktop\отец\6738.jpg"/>
          <p:cNvPicPr>
            <a:picLocks noChangeAspect="1" noChangeArrowheads="1"/>
          </p:cNvPicPr>
          <p:nvPr/>
        </p:nvPicPr>
        <p:blipFill>
          <a:blip r:embed="rId2"/>
          <a:srcRect/>
          <a:stretch>
            <a:fillRect/>
          </a:stretch>
        </p:blipFill>
        <p:spPr bwMode="auto">
          <a:xfrm>
            <a:off x="3257550" y="2276475"/>
            <a:ext cx="5886450" cy="4581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84C00D9E-158B-421D-B6C6-3203331C7450}" type="slidenum">
              <a:rPr lang="ru-RU"/>
              <a:pPr>
                <a:defRPr/>
              </a:pPr>
              <a:t>20</a:t>
            </a:fld>
            <a:endParaRPr lang="ru-RU"/>
          </a:p>
        </p:txBody>
      </p:sp>
      <p:pic>
        <p:nvPicPr>
          <p:cNvPr id="34818" name="Picture 4" descr="C:\Users\SAMSUNG\Desktop\отец\Отец-и-сын-смотрят-в-телескоп-на-ночное-небо.jpg"/>
          <p:cNvPicPr>
            <a:picLocks noChangeAspect="1" noChangeArrowheads="1"/>
          </p:cNvPicPr>
          <p:nvPr/>
        </p:nvPicPr>
        <p:blipFill>
          <a:blip r:embed="rId2"/>
          <a:srcRect/>
          <a:stretch>
            <a:fillRect/>
          </a:stretch>
        </p:blipFill>
        <p:spPr bwMode="auto">
          <a:xfrm>
            <a:off x="-82550" y="1484313"/>
            <a:ext cx="9226550" cy="436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r>
              <a:rPr lang="ru-RU" dirty="0">
                <a:solidFill>
                  <a:srgbClr val="FFFF00"/>
                </a:solidFill>
                <a:effectLst/>
              </a:rPr>
              <a:t>П</a:t>
            </a:r>
            <a:r>
              <a:rPr lang="ru-RU" dirty="0" smtClean="0">
                <a:solidFill>
                  <a:srgbClr val="FFFF00"/>
                </a:solidFill>
                <a:effectLst/>
              </a:rPr>
              <a:t>редыстория</a:t>
            </a:r>
            <a:endParaRPr lang="ru-RU" dirty="0"/>
          </a:p>
        </p:txBody>
      </p:sp>
      <p:sp>
        <p:nvSpPr>
          <p:cNvPr id="3" name="Объект 2"/>
          <p:cNvSpPr>
            <a:spLocks noGrp="1"/>
          </p:cNvSpPr>
          <p:nvPr>
            <p:ph idx="1"/>
          </p:nvPr>
        </p:nvSpPr>
        <p:spPr/>
        <p:txBody>
          <a:bodyPr>
            <a:normAutofit lnSpcReduction="10000"/>
          </a:bodyPr>
          <a:lstStyle/>
          <a:p>
            <a:pPr marL="548640" indent="-411480" fontAlgn="auto">
              <a:spcAft>
                <a:spcPts val="0"/>
              </a:spcAft>
              <a:buClr>
                <a:schemeClr val="tx1">
                  <a:shade val="95000"/>
                </a:schemeClr>
              </a:buClr>
              <a:buFont typeface="Wingdings 2"/>
              <a:buChar char=""/>
              <a:defRPr/>
            </a:pPr>
            <a:r>
              <a:rPr lang="ru-RU" sz="3600" dirty="0"/>
              <a:t>Эволюционная теория и биология показали, что отцовство не просто следует за материнством, но в значительной степени </a:t>
            </a:r>
            <a:r>
              <a:rPr lang="ru-RU" sz="3600" b="1" dirty="0">
                <a:solidFill>
                  <a:srgbClr val="002060"/>
                </a:solidFill>
              </a:rPr>
              <a:t>сопряжено с освоением культуры</a:t>
            </a:r>
            <a:r>
              <a:rPr lang="ru-RU" sz="3600" dirty="0"/>
              <a:t>. Оно предполагает в своих корнях </a:t>
            </a:r>
            <a:r>
              <a:rPr lang="ru-RU" sz="3600" dirty="0">
                <a:solidFill>
                  <a:srgbClr val="002060"/>
                </a:solidFill>
              </a:rPr>
              <a:t>память</a:t>
            </a:r>
            <a:r>
              <a:rPr lang="ru-RU" sz="3600" dirty="0"/>
              <a:t> (смотрение на прошлое) и </a:t>
            </a:r>
            <a:r>
              <a:rPr lang="ru-RU" sz="3600" dirty="0">
                <a:solidFill>
                  <a:srgbClr val="002060"/>
                </a:solidFill>
              </a:rPr>
              <a:t>программу, волю и самодисциплину </a:t>
            </a:r>
            <a:r>
              <a:rPr lang="ru-RU" sz="3600" dirty="0"/>
              <a:t>(направленность на будущее).</a:t>
            </a:r>
          </a:p>
          <a:p>
            <a:pPr marL="548640" indent="-411480" fontAlgn="auto">
              <a:spcAft>
                <a:spcPts val="0"/>
              </a:spcAft>
              <a:buClr>
                <a:schemeClr val="tx1">
                  <a:shade val="95000"/>
                </a:schemeClr>
              </a:buClr>
              <a:buFont typeface="Wingdings 2"/>
              <a:buChar char=""/>
              <a:defRPr/>
            </a:pPr>
            <a:endParaRPr lang="ru-RU" dirty="0"/>
          </a:p>
        </p:txBody>
      </p:sp>
      <p:sp>
        <p:nvSpPr>
          <p:cNvPr id="4" name="Номер слайда 3"/>
          <p:cNvSpPr>
            <a:spLocks noGrp="1"/>
          </p:cNvSpPr>
          <p:nvPr>
            <p:ph type="sldNum" sz="quarter" idx="12"/>
          </p:nvPr>
        </p:nvSpPr>
        <p:spPr/>
        <p:txBody>
          <a:bodyPr/>
          <a:lstStyle/>
          <a:p>
            <a:pPr>
              <a:defRPr/>
            </a:pPr>
            <a:fld id="{C4A9B572-DC5F-44B1-B78F-5AE1A570EDE8}" type="slidenum">
              <a:rPr lang="ru-RU"/>
              <a:pPr>
                <a:defRPr/>
              </a:pPr>
              <a:t>21</a:t>
            </a:fld>
            <a:endParaRPr lang="ru-RU"/>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0"/>
            <a:ext cx="8229600" cy="1143000"/>
          </a:xfrm>
        </p:spPr>
        <p:txBody>
          <a:bodyPr/>
          <a:lstStyle/>
          <a:p>
            <a:pPr fontAlgn="auto">
              <a:spcAft>
                <a:spcPts val="0"/>
              </a:spcAft>
              <a:defRPr/>
            </a:pPr>
            <a:r>
              <a:rPr lang="ru-RU" dirty="0" smtClean="0">
                <a:solidFill>
                  <a:srgbClr val="FFFF00"/>
                </a:solidFill>
                <a:effectLst/>
              </a:rPr>
              <a:t>эволюция</a:t>
            </a:r>
            <a:endParaRPr lang="ru-RU" dirty="0">
              <a:solidFill>
                <a:srgbClr val="FFFF00"/>
              </a:solidFill>
              <a:effectLst/>
            </a:endParaRPr>
          </a:p>
        </p:txBody>
      </p:sp>
      <p:sp>
        <p:nvSpPr>
          <p:cNvPr id="3" name="Содержимое 2"/>
          <p:cNvSpPr>
            <a:spLocks noGrp="1"/>
          </p:cNvSpPr>
          <p:nvPr>
            <p:ph idx="1"/>
          </p:nvPr>
        </p:nvSpPr>
        <p:spPr>
          <a:xfrm>
            <a:off x="0" y="1268413"/>
            <a:ext cx="9144000" cy="5589587"/>
          </a:xfrm>
        </p:spPr>
        <p:txBody>
          <a:bodyPr>
            <a:normAutofit lnSpcReduction="10000"/>
          </a:bodyPr>
          <a:lstStyle/>
          <a:p>
            <a:pPr marL="548640" indent="-411480" fontAlgn="auto">
              <a:spcAft>
                <a:spcPts val="0"/>
              </a:spcAft>
              <a:buClr>
                <a:schemeClr val="tx1">
                  <a:shade val="95000"/>
                </a:schemeClr>
              </a:buClr>
              <a:buFont typeface="Wingdings 2"/>
              <a:buChar char=""/>
              <a:defRPr/>
            </a:pPr>
            <a:r>
              <a:rPr lang="ru-RU" dirty="0" smtClean="0"/>
              <a:t> </a:t>
            </a:r>
            <a:r>
              <a:rPr lang="ru-RU" sz="3600" dirty="0" smtClean="0"/>
              <a:t>если рептилии в целом не                                следят за развитием своего                                  потомства, то у </a:t>
            </a:r>
            <a:r>
              <a:rPr lang="ru-RU" sz="3600" dirty="0" smtClean="0">
                <a:solidFill>
                  <a:srgbClr val="002060"/>
                </a:solidFill>
              </a:rPr>
              <a:t>птиц самка и                          самец образуют стабильную пару</a:t>
            </a:r>
            <a:r>
              <a:rPr lang="ru-RU" sz="3600" dirty="0" smtClean="0"/>
              <a:t>, которая вместе строит гнездо и растит птенцов. У большей части страусов и пингвинов яйца высиживают самцы.</a:t>
            </a:r>
          </a:p>
          <a:p>
            <a:pPr marL="548640" indent="-411480" fontAlgn="auto">
              <a:spcAft>
                <a:spcPts val="0"/>
              </a:spcAft>
              <a:buClr>
                <a:schemeClr val="tx1">
                  <a:shade val="95000"/>
                </a:schemeClr>
              </a:buClr>
              <a:buFont typeface="Wingdings 2"/>
              <a:buChar char=""/>
              <a:defRPr/>
            </a:pPr>
            <a:r>
              <a:rPr lang="ru-RU" sz="3600" dirty="0" smtClean="0"/>
              <a:t>Для других птиц характерно еще более удивительное поведение, не природное, </a:t>
            </a:r>
            <a:r>
              <a:rPr lang="ru-RU" sz="3600" dirty="0" err="1" smtClean="0"/>
              <a:t>прокультурное</a:t>
            </a:r>
            <a:r>
              <a:rPr lang="ru-RU" sz="3600" dirty="0" smtClean="0"/>
              <a:t>.</a:t>
            </a:r>
            <a:endParaRPr lang="ru-RU" sz="3600" dirty="0"/>
          </a:p>
        </p:txBody>
      </p:sp>
      <p:sp>
        <p:nvSpPr>
          <p:cNvPr id="4" name="Номер слайда 3"/>
          <p:cNvSpPr>
            <a:spLocks noGrp="1"/>
          </p:cNvSpPr>
          <p:nvPr>
            <p:ph type="sldNum" sz="quarter" idx="12"/>
          </p:nvPr>
        </p:nvSpPr>
        <p:spPr/>
        <p:txBody>
          <a:bodyPr/>
          <a:lstStyle/>
          <a:p>
            <a:pPr>
              <a:defRPr/>
            </a:pPr>
            <a:fld id="{30D70289-D810-406B-97AE-E00D83AA7945}" type="slidenum">
              <a:rPr lang="ru-RU"/>
              <a:pPr>
                <a:defRPr/>
              </a:pPr>
              <a:t>22</a:t>
            </a:fld>
            <a:endParaRPr lang="ru-RU"/>
          </a:p>
        </p:txBody>
      </p:sp>
      <p:pic>
        <p:nvPicPr>
          <p:cNvPr id="36868" name="Picture 2" descr="C:\Users\SAMSUNG\Desktop\000000.jpg"/>
          <p:cNvPicPr>
            <a:picLocks noChangeAspect="1" noChangeArrowheads="1"/>
          </p:cNvPicPr>
          <p:nvPr/>
        </p:nvPicPr>
        <p:blipFill>
          <a:blip r:embed="rId2"/>
          <a:srcRect/>
          <a:stretch>
            <a:fillRect/>
          </a:stretch>
        </p:blipFill>
        <p:spPr bwMode="auto">
          <a:xfrm>
            <a:off x="6391275" y="0"/>
            <a:ext cx="2752725" cy="2781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8604250" cy="6858000"/>
          </a:xfrm>
        </p:spPr>
        <p:txBody>
          <a:bodyPr>
            <a:normAutofit fontScale="92500" lnSpcReduction="10000"/>
          </a:bodyPr>
          <a:lstStyle/>
          <a:p>
            <a:pPr marL="548640" indent="-411480" fontAlgn="auto">
              <a:spcAft>
                <a:spcPts val="0"/>
              </a:spcAft>
              <a:buClr>
                <a:schemeClr val="tx1">
                  <a:shade val="95000"/>
                </a:schemeClr>
              </a:buClr>
              <a:buFont typeface="Wingdings 2"/>
              <a:buChar char=""/>
              <a:defRPr/>
            </a:pPr>
            <a:r>
              <a:rPr lang="ru-RU" sz="4000" dirty="0" smtClean="0"/>
              <a:t>Пение, характеристика самцов – не врожденное умение:                              ему </a:t>
            </a:r>
            <a:r>
              <a:rPr lang="ru-RU" sz="4000" dirty="0" smtClean="0">
                <a:solidFill>
                  <a:srgbClr val="002060"/>
                </a:solidFill>
              </a:rPr>
              <a:t>должен научить                                  отец. </a:t>
            </a:r>
          </a:p>
          <a:p>
            <a:pPr marL="548640" indent="-411480" fontAlgn="auto">
              <a:spcAft>
                <a:spcPts val="0"/>
              </a:spcAft>
              <a:buClr>
                <a:schemeClr val="tx1">
                  <a:shade val="95000"/>
                </a:schemeClr>
              </a:buClr>
              <a:buFont typeface="Wingdings 2"/>
              <a:buChar char=""/>
              <a:defRPr/>
            </a:pPr>
            <a:endParaRPr lang="ru-RU" sz="4000" dirty="0" smtClean="0"/>
          </a:p>
          <a:p>
            <a:pPr marL="548640" indent="-411480" fontAlgn="auto">
              <a:spcAft>
                <a:spcPts val="0"/>
              </a:spcAft>
              <a:buClr>
                <a:schemeClr val="tx1">
                  <a:shade val="95000"/>
                </a:schemeClr>
              </a:buClr>
              <a:buFont typeface="Wingdings 2"/>
              <a:buChar char=""/>
              <a:defRPr/>
            </a:pPr>
            <a:r>
              <a:rPr lang="ru-RU" sz="4000" dirty="0" smtClean="0"/>
              <a:t>Поэтому птицы </a:t>
            </a:r>
          </a:p>
          <a:p>
            <a:pPr marL="548640" indent="-411480" fontAlgn="auto">
              <a:spcAft>
                <a:spcPts val="0"/>
              </a:spcAft>
              <a:buClr>
                <a:schemeClr val="tx1">
                  <a:shade val="95000"/>
                </a:schemeClr>
              </a:buClr>
              <a:buFont typeface="Wingdings 2"/>
              <a:buNone/>
              <a:defRPr/>
            </a:pPr>
            <a:r>
              <a:rPr lang="ru-RU" sz="4000" dirty="0" smtClean="0"/>
              <a:t>одинаковых </a:t>
            </a:r>
            <a:r>
              <a:rPr lang="ru-RU" sz="4000" dirty="0" smtClean="0">
                <a:solidFill>
                  <a:srgbClr val="002060"/>
                </a:solidFill>
              </a:rPr>
              <a:t>видов в разных местах поют немного по-разному</a:t>
            </a:r>
            <a:r>
              <a:rPr lang="ru-RU" sz="4000" dirty="0" smtClean="0"/>
              <a:t>: у них существуют диалекты с местными оттенками, т.к. пение подчинено не инстинкту, а традиции, которую хранили и передали им отцы</a:t>
            </a:r>
            <a:r>
              <a:rPr lang="ru-RU" dirty="0" smtClean="0"/>
              <a:t>. </a:t>
            </a:r>
            <a:endParaRPr lang="ru-RU" dirty="0"/>
          </a:p>
        </p:txBody>
      </p:sp>
      <p:sp>
        <p:nvSpPr>
          <p:cNvPr id="4" name="Номер слайда 3"/>
          <p:cNvSpPr>
            <a:spLocks noGrp="1"/>
          </p:cNvSpPr>
          <p:nvPr>
            <p:ph type="sldNum" sz="quarter" idx="12"/>
          </p:nvPr>
        </p:nvSpPr>
        <p:spPr/>
        <p:txBody>
          <a:bodyPr/>
          <a:lstStyle/>
          <a:p>
            <a:pPr>
              <a:defRPr/>
            </a:pPr>
            <a:fld id="{C3994941-42AE-4920-95F4-375DF80ACA76}" type="slidenum">
              <a:rPr lang="ru-RU"/>
              <a:pPr>
                <a:defRPr/>
              </a:pPr>
              <a:t>23</a:t>
            </a:fld>
            <a:endParaRPr lang="ru-RU"/>
          </a:p>
        </p:txBody>
      </p:sp>
      <p:pic>
        <p:nvPicPr>
          <p:cNvPr id="37891" name="Picture 3" descr="C:\Users\SAMSUNG\Desktop\302337831.jpg"/>
          <p:cNvPicPr>
            <a:picLocks noChangeAspect="1" noChangeArrowheads="1"/>
          </p:cNvPicPr>
          <p:nvPr/>
        </p:nvPicPr>
        <p:blipFill>
          <a:blip r:embed="rId2"/>
          <a:srcRect/>
          <a:stretch>
            <a:fillRect/>
          </a:stretch>
        </p:blipFill>
        <p:spPr bwMode="auto">
          <a:xfrm>
            <a:off x="5076825" y="573088"/>
            <a:ext cx="4067175" cy="2917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endParaRPr lang="ru-RU"/>
          </a:p>
        </p:txBody>
      </p:sp>
      <p:sp>
        <p:nvSpPr>
          <p:cNvPr id="38914" name="Содержимое 2"/>
          <p:cNvSpPr>
            <a:spLocks noGrp="1"/>
          </p:cNvSpPr>
          <p:nvPr>
            <p:ph idx="1"/>
          </p:nvPr>
        </p:nvSpPr>
        <p:spPr/>
        <p:txBody>
          <a:bodyPr/>
          <a:lstStyle/>
          <a:p>
            <a:r>
              <a:rPr lang="ru-RU" sz="3600" smtClean="0"/>
              <a:t>Мать не только учит детей, но </a:t>
            </a:r>
            <a:r>
              <a:rPr lang="ru-RU" sz="3600" smtClean="0">
                <a:solidFill>
                  <a:srgbClr val="002060"/>
                </a:solidFill>
              </a:rPr>
              <a:t>и учится у них.</a:t>
            </a:r>
          </a:p>
          <a:p>
            <a:r>
              <a:rPr lang="ru-RU" sz="3600" smtClean="0"/>
              <a:t>Отношения между самкой-обезьяной и ее детенышем – </a:t>
            </a:r>
            <a:r>
              <a:rPr lang="ru-RU" sz="3600" smtClean="0">
                <a:solidFill>
                  <a:srgbClr val="002060"/>
                </a:solidFill>
              </a:rPr>
              <a:t>это первый тип отношений, </a:t>
            </a:r>
            <a:r>
              <a:rPr lang="ru-RU" sz="3600" smtClean="0"/>
              <a:t>который не полностью принадлежит сфере природы, это первая нить, из </a:t>
            </a:r>
            <a:r>
              <a:rPr lang="ru-RU" sz="3600" smtClean="0">
                <a:solidFill>
                  <a:srgbClr val="002060"/>
                </a:solidFill>
              </a:rPr>
              <a:t>которой ткется полотно культуры.</a:t>
            </a:r>
          </a:p>
        </p:txBody>
      </p:sp>
      <p:sp>
        <p:nvSpPr>
          <p:cNvPr id="4" name="Номер слайда 3"/>
          <p:cNvSpPr>
            <a:spLocks noGrp="1"/>
          </p:cNvSpPr>
          <p:nvPr>
            <p:ph type="sldNum" sz="quarter" idx="12"/>
          </p:nvPr>
        </p:nvSpPr>
        <p:spPr/>
        <p:txBody>
          <a:bodyPr/>
          <a:lstStyle/>
          <a:p>
            <a:pPr>
              <a:defRPr/>
            </a:pPr>
            <a:fld id="{E42DF235-E306-44D6-88D1-DA5B9FD6A81A}" type="slidenum">
              <a:rPr lang="ru-RU"/>
              <a:pPr>
                <a:defRPr/>
              </a:pPr>
              <a:t>24</a:t>
            </a:fld>
            <a:endParaRPr lang="ru-RU"/>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43213" y="2724150"/>
            <a:ext cx="6300787" cy="4133850"/>
          </a:xfrm>
        </p:spPr>
        <p:txBody>
          <a:bodyPr>
            <a:normAutofit lnSpcReduction="10000"/>
          </a:bodyPr>
          <a:lstStyle/>
          <a:p>
            <a:pPr marL="548640" indent="-411480" fontAlgn="auto">
              <a:spcAft>
                <a:spcPts val="0"/>
              </a:spcAft>
              <a:buClr>
                <a:schemeClr val="tx1">
                  <a:shade val="95000"/>
                </a:schemeClr>
              </a:buClr>
              <a:buFont typeface="Wingdings 2"/>
              <a:buNone/>
              <a:defRPr/>
            </a:pPr>
            <a:r>
              <a:rPr lang="ru-RU" sz="3600" dirty="0" smtClean="0"/>
              <a:t>   Мы не только не должны удивляться тому, что наша рука, в отличие от обезьяны, имеет важную эротическую функцию: она рождена как раз для того, чтобы нежно касаться другого тела.</a:t>
            </a:r>
          </a:p>
          <a:p>
            <a:pPr marL="548640" indent="-411480" fontAlgn="auto">
              <a:spcAft>
                <a:spcPts val="0"/>
              </a:spcAft>
              <a:buClr>
                <a:schemeClr val="tx1">
                  <a:shade val="95000"/>
                </a:schemeClr>
              </a:buClr>
              <a:buFont typeface="Wingdings 2"/>
              <a:buChar char=""/>
              <a:defRPr/>
            </a:pPr>
            <a:endParaRPr lang="ru-RU" dirty="0"/>
          </a:p>
        </p:txBody>
      </p:sp>
      <p:sp>
        <p:nvSpPr>
          <p:cNvPr id="4" name="Номер слайда 3"/>
          <p:cNvSpPr>
            <a:spLocks noGrp="1"/>
          </p:cNvSpPr>
          <p:nvPr>
            <p:ph type="sldNum" sz="quarter" idx="12"/>
          </p:nvPr>
        </p:nvSpPr>
        <p:spPr/>
        <p:txBody>
          <a:bodyPr/>
          <a:lstStyle/>
          <a:p>
            <a:pPr>
              <a:defRPr/>
            </a:pPr>
            <a:fld id="{DE3E6A09-9010-4226-AC8C-209EF9FFF0C5}" type="slidenum">
              <a:rPr lang="ru-RU"/>
              <a:pPr>
                <a:defRPr/>
              </a:pPr>
              <a:t>25</a:t>
            </a:fld>
            <a:endParaRPr lang="ru-RU"/>
          </a:p>
        </p:txBody>
      </p:sp>
      <p:pic>
        <p:nvPicPr>
          <p:cNvPr id="39939" name="Picture 2" descr="C:\Users\SAMSUNG\Desktop\5910563282668591.jpg"/>
          <p:cNvPicPr>
            <a:picLocks noChangeAspect="1" noChangeArrowheads="1"/>
          </p:cNvPicPr>
          <p:nvPr/>
        </p:nvPicPr>
        <p:blipFill>
          <a:blip r:embed="rId2"/>
          <a:srcRect/>
          <a:stretch>
            <a:fillRect/>
          </a:stretch>
        </p:blipFill>
        <p:spPr bwMode="auto">
          <a:xfrm>
            <a:off x="0" y="2852738"/>
            <a:ext cx="3251200" cy="4005262"/>
          </a:xfrm>
          <a:prstGeom prst="rect">
            <a:avLst/>
          </a:prstGeom>
          <a:noFill/>
          <a:ln w="9525">
            <a:noFill/>
            <a:miter lim="800000"/>
            <a:headEnd/>
            <a:tailEnd/>
          </a:ln>
        </p:spPr>
      </p:pic>
      <p:pic>
        <p:nvPicPr>
          <p:cNvPr id="39940" name="Picture 3" descr="C:\Users\SAMSUNG\Desktop\0_40849_9b4014b3_XL.jpg"/>
          <p:cNvPicPr>
            <a:picLocks noChangeAspect="1" noChangeArrowheads="1"/>
          </p:cNvPicPr>
          <p:nvPr/>
        </p:nvPicPr>
        <p:blipFill>
          <a:blip r:embed="rId3"/>
          <a:srcRect/>
          <a:stretch>
            <a:fillRect/>
          </a:stretch>
        </p:blipFill>
        <p:spPr bwMode="auto">
          <a:xfrm>
            <a:off x="5064125" y="0"/>
            <a:ext cx="4079875" cy="2708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Содержимое 2"/>
          <p:cNvSpPr>
            <a:spLocks noGrp="1"/>
          </p:cNvSpPr>
          <p:nvPr>
            <p:ph idx="1"/>
          </p:nvPr>
        </p:nvSpPr>
        <p:spPr>
          <a:xfrm>
            <a:off x="3708400" y="0"/>
            <a:ext cx="5435600" cy="6524625"/>
          </a:xfrm>
        </p:spPr>
        <p:txBody>
          <a:bodyPr/>
          <a:lstStyle/>
          <a:p>
            <a:pPr>
              <a:buFont typeface="Wingdings 2" pitchFamily="18" charset="2"/>
              <a:buNone/>
            </a:pPr>
            <a:r>
              <a:rPr lang="ru-RU" sz="3600" smtClean="0"/>
              <a:t>  берет начало глубокое разделение обязанностей полов. Если руки матери были заняты детьми, </a:t>
            </a:r>
            <a:r>
              <a:rPr lang="ru-RU" sz="3600" smtClean="0">
                <a:solidFill>
                  <a:srgbClr val="002060"/>
                </a:solidFill>
              </a:rPr>
              <a:t>то о питании и защите </a:t>
            </a:r>
            <a:r>
              <a:rPr lang="ru-RU" sz="3600" smtClean="0"/>
              <a:t>должны были позаботиться мужчины: и, может быть, поэтому и с того момента мы можем начинать звать их отцами.</a:t>
            </a:r>
          </a:p>
        </p:txBody>
      </p:sp>
      <p:sp>
        <p:nvSpPr>
          <p:cNvPr id="4" name="Номер слайда 3"/>
          <p:cNvSpPr>
            <a:spLocks noGrp="1"/>
          </p:cNvSpPr>
          <p:nvPr>
            <p:ph type="sldNum" sz="quarter" idx="12"/>
          </p:nvPr>
        </p:nvSpPr>
        <p:spPr/>
        <p:txBody>
          <a:bodyPr/>
          <a:lstStyle/>
          <a:p>
            <a:pPr>
              <a:defRPr/>
            </a:pPr>
            <a:fld id="{F9FC151B-41F9-406A-954F-99ADAB415E58}" type="slidenum">
              <a:rPr lang="ru-RU"/>
              <a:pPr>
                <a:defRPr/>
              </a:pPr>
              <a:t>26</a:t>
            </a:fld>
            <a:endParaRPr lang="ru-RU"/>
          </a:p>
        </p:txBody>
      </p:sp>
      <p:pic>
        <p:nvPicPr>
          <p:cNvPr id="40963" name="Picture 2" descr="C:\Users\SAMSUNG\Desktop\отец\img.jpg"/>
          <p:cNvPicPr>
            <a:picLocks noChangeAspect="1" noChangeArrowheads="1"/>
          </p:cNvPicPr>
          <p:nvPr/>
        </p:nvPicPr>
        <p:blipFill>
          <a:blip r:embed="rId2"/>
          <a:srcRect/>
          <a:stretch>
            <a:fillRect/>
          </a:stretch>
        </p:blipFill>
        <p:spPr bwMode="auto">
          <a:xfrm>
            <a:off x="179388" y="3387725"/>
            <a:ext cx="3960812" cy="3470275"/>
          </a:xfrm>
          <a:prstGeom prst="rect">
            <a:avLst/>
          </a:prstGeom>
          <a:noFill/>
          <a:ln w="9525">
            <a:noFill/>
            <a:miter lim="800000"/>
            <a:headEnd/>
            <a:tailEnd/>
          </a:ln>
        </p:spPr>
      </p:pic>
      <p:pic>
        <p:nvPicPr>
          <p:cNvPr id="40964" name="Picture 3" descr="C:\Users\SAMSUNG\Desktop\2394321_e0c5f79d.gif"/>
          <p:cNvPicPr>
            <a:picLocks noChangeAspect="1" noChangeArrowheads="1"/>
          </p:cNvPicPr>
          <p:nvPr/>
        </p:nvPicPr>
        <p:blipFill>
          <a:blip r:embed="rId3"/>
          <a:srcRect/>
          <a:stretch>
            <a:fillRect/>
          </a:stretch>
        </p:blipFill>
        <p:spPr bwMode="auto">
          <a:xfrm>
            <a:off x="0" y="0"/>
            <a:ext cx="4257675" cy="3284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Содержимое 2"/>
          <p:cNvSpPr>
            <a:spLocks noGrp="1"/>
          </p:cNvSpPr>
          <p:nvPr>
            <p:ph idx="1"/>
          </p:nvPr>
        </p:nvSpPr>
        <p:spPr>
          <a:xfrm>
            <a:off x="0" y="2276475"/>
            <a:ext cx="8686800" cy="4032250"/>
          </a:xfrm>
        </p:spPr>
        <p:txBody>
          <a:bodyPr/>
          <a:lstStyle/>
          <a:p>
            <a:pPr>
              <a:buFont typeface="Wingdings 2" pitchFamily="18" charset="2"/>
              <a:buNone/>
            </a:pPr>
            <a:r>
              <a:rPr lang="ru-RU" sz="3200" smtClean="0"/>
              <a:t>Изменение телесного строения, общественной жизни и взаимной поддержки сопровождались глубокими видоизменениями отношений между мужчинами и женщинами,                                    что в свою очередь                               способствовало эволюции                               и ускоряло ее</a:t>
            </a:r>
            <a:r>
              <a:rPr lang="ru-RU" smtClean="0"/>
              <a:t>.</a:t>
            </a:r>
          </a:p>
        </p:txBody>
      </p:sp>
      <p:sp>
        <p:nvSpPr>
          <p:cNvPr id="4" name="Номер слайда 3"/>
          <p:cNvSpPr>
            <a:spLocks noGrp="1"/>
          </p:cNvSpPr>
          <p:nvPr>
            <p:ph type="sldNum" sz="quarter" idx="12"/>
          </p:nvPr>
        </p:nvSpPr>
        <p:spPr/>
        <p:txBody>
          <a:bodyPr/>
          <a:lstStyle/>
          <a:p>
            <a:pPr>
              <a:defRPr/>
            </a:pPr>
            <a:fld id="{CA65B56D-5741-431C-8900-2C300C28028C}" type="slidenum">
              <a:rPr lang="ru-RU"/>
              <a:pPr>
                <a:defRPr/>
              </a:pPr>
              <a:t>27</a:t>
            </a:fld>
            <a:endParaRPr lang="ru-RU"/>
          </a:p>
        </p:txBody>
      </p:sp>
      <p:pic>
        <p:nvPicPr>
          <p:cNvPr id="41987" name="Picture 2" descr="C:\Users\SAMSUNG\Desktop\images.jpg"/>
          <p:cNvPicPr>
            <a:picLocks noChangeAspect="1" noChangeArrowheads="1"/>
          </p:cNvPicPr>
          <p:nvPr/>
        </p:nvPicPr>
        <p:blipFill>
          <a:blip r:embed="rId2"/>
          <a:srcRect/>
          <a:stretch>
            <a:fillRect/>
          </a:stretch>
        </p:blipFill>
        <p:spPr bwMode="auto">
          <a:xfrm>
            <a:off x="0" y="0"/>
            <a:ext cx="3779838" cy="2247900"/>
          </a:xfrm>
          <a:prstGeom prst="rect">
            <a:avLst/>
          </a:prstGeom>
          <a:noFill/>
          <a:ln w="9525">
            <a:noFill/>
            <a:miter lim="800000"/>
            <a:headEnd/>
            <a:tailEnd/>
          </a:ln>
        </p:spPr>
      </p:pic>
      <p:pic>
        <p:nvPicPr>
          <p:cNvPr id="41988" name="Picture 3" descr="C:\Users\SAMSUNG\Desktop\kak_nayti_svoy_lubov.jpg"/>
          <p:cNvPicPr>
            <a:picLocks noChangeAspect="1" noChangeArrowheads="1"/>
          </p:cNvPicPr>
          <p:nvPr/>
        </p:nvPicPr>
        <p:blipFill>
          <a:blip r:embed="rId3"/>
          <a:srcRect/>
          <a:stretch>
            <a:fillRect/>
          </a:stretch>
        </p:blipFill>
        <p:spPr bwMode="auto">
          <a:xfrm>
            <a:off x="5364163" y="4354513"/>
            <a:ext cx="3779837" cy="2503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Содержимое 2"/>
          <p:cNvSpPr>
            <a:spLocks noGrp="1"/>
          </p:cNvSpPr>
          <p:nvPr>
            <p:ph idx="1"/>
          </p:nvPr>
        </p:nvSpPr>
        <p:spPr>
          <a:xfrm>
            <a:off x="0" y="0"/>
            <a:ext cx="9144000" cy="6858000"/>
          </a:xfrm>
        </p:spPr>
        <p:txBody>
          <a:bodyPr/>
          <a:lstStyle/>
          <a:p>
            <a:r>
              <a:rPr lang="ru-RU" smtClean="0"/>
              <a:t>Используя недавно приобретенные навыки переносчиков, мужчины начали относить часть мяса женщинам и детям. Неважно, если сначала так поступали не все: эта тенденция существенно улучшала питание и возможность выживания детей. Этот жест был, следовательно, благоприятен для естественного отбора. У отцов, которые так поступали, было больше потомства. </a:t>
            </a:r>
          </a:p>
          <a:p>
            <a:r>
              <a:rPr lang="ru-RU" smtClean="0"/>
              <a:t>                                                         Те, кто не делился                                                             </a:t>
            </a:r>
          </a:p>
          <a:p>
            <a:r>
              <a:rPr lang="ru-RU" smtClean="0"/>
              <a:t>                                                          мясом с с детьми,                                            </a:t>
            </a:r>
          </a:p>
          <a:p>
            <a:r>
              <a:rPr lang="ru-RU" smtClean="0"/>
              <a:t>                                                           имел меньше                                                           </a:t>
            </a:r>
          </a:p>
          <a:p>
            <a:r>
              <a:rPr lang="ru-RU" smtClean="0"/>
              <a:t>                                                            шансов на </a:t>
            </a:r>
          </a:p>
          <a:p>
            <a:r>
              <a:rPr lang="ru-RU" smtClean="0"/>
              <a:t>                                                            выживание</a:t>
            </a:r>
          </a:p>
        </p:txBody>
      </p:sp>
      <p:sp>
        <p:nvSpPr>
          <p:cNvPr id="4" name="Номер слайда 3"/>
          <p:cNvSpPr>
            <a:spLocks noGrp="1"/>
          </p:cNvSpPr>
          <p:nvPr>
            <p:ph type="sldNum" sz="quarter" idx="12"/>
          </p:nvPr>
        </p:nvSpPr>
        <p:spPr/>
        <p:txBody>
          <a:bodyPr/>
          <a:lstStyle/>
          <a:p>
            <a:pPr>
              <a:defRPr/>
            </a:pPr>
            <a:fld id="{3ED91764-3157-4FD2-BC3C-C2061E9AE3AD}" type="slidenum">
              <a:rPr lang="ru-RU"/>
              <a:pPr>
                <a:defRPr/>
              </a:pPr>
              <a:t>28</a:t>
            </a:fld>
            <a:endParaRPr lang="ru-RU"/>
          </a:p>
        </p:txBody>
      </p:sp>
      <p:pic>
        <p:nvPicPr>
          <p:cNvPr id="43011" name="Picture 3" descr="C:\Users\SAMSUNG\Desktop\82343403_4604048_IMG_1791.jpg"/>
          <p:cNvPicPr>
            <a:picLocks noChangeAspect="1" noChangeArrowheads="1"/>
          </p:cNvPicPr>
          <p:nvPr/>
        </p:nvPicPr>
        <p:blipFill>
          <a:blip r:embed="rId2"/>
          <a:srcRect/>
          <a:stretch>
            <a:fillRect/>
          </a:stretch>
        </p:blipFill>
        <p:spPr bwMode="auto">
          <a:xfrm>
            <a:off x="0" y="3962400"/>
            <a:ext cx="5715000"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Содержимое 2"/>
          <p:cNvSpPr>
            <a:spLocks noGrp="1"/>
          </p:cNvSpPr>
          <p:nvPr>
            <p:ph idx="1"/>
          </p:nvPr>
        </p:nvSpPr>
        <p:spPr>
          <a:xfrm>
            <a:off x="0" y="0"/>
            <a:ext cx="6588125" cy="6858000"/>
          </a:xfrm>
        </p:spPr>
        <p:txBody>
          <a:bodyPr/>
          <a:lstStyle/>
          <a:p>
            <a:r>
              <a:rPr lang="ru-RU" smtClean="0"/>
              <a:t>Охота и сбор плодов предполагают определенные кочевья, этим местом закрепленным и надежным, не могло быть географическое место. Речь шла о психическом.</a:t>
            </a:r>
          </a:p>
          <a:p>
            <a:r>
              <a:rPr lang="ru-RU" smtClean="0"/>
              <a:t>Так они открыли для себя возвращение в семью и тоску  по ней, которая его предвещает: мучительную пустоту удаленности от своей подруги и детей, желание быть с ними                 рядом.</a:t>
            </a:r>
          </a:p>
          <a:p>
            <a:r>
              <a:rPr lang="ru-RU" smtClean="0"/>
              <a:t>Возвращение было изобретено раньше, чем сама семья.</a:t>
            </a:r>
          </a:p>
        </p:txBody>
      </p:sp>
      <p:sp>
        <p:nvSpPr>
          <p:cNvPr id="4" name="Номер слайда 3"/>
          <p:cNvSpPr>
            <a:spLocks noGrp="1"/>
          </p:cNvSpPr>
          <p:nvPr>
            <p:ph type="sldNum" sz="quarter" idx="12"/>
          </p:nvPr>
        </p:nvSpPr>
        <p:spPr/>
        <p:txBody>
          <a:bodyPr/>
          <a:lstStyle/>
          <a:p>
            <a:pPr>
              <a:defRPr/>
            </a:pPr>
            <a:fld id="{1B9527BC-3F35-4E0C-80B5-3403A98A6430}" type="slidenum">
              <a:rPr lang="ru-RU"/>
              <a:pPr>
                <a:defRPr/>
              </a:pPr>
              <a:t>29</a:t>
            </a:fld>
            <a:endParaRPr lang="ru-RU"/>
          </a:p>
        </p:txBody>
      </p:sp>
      <p:pic>
        <p:nvPicPr>
          <p:cNvPr id="44035" name="Picture 2" descr="C:\Users\SAMSUNG\Desktop\отец\img_243A_thumb.jpg"/>
          <p:cNvPicPr>
            <a:picLocks noChangeAspect="1" noChangeArrowheads="1"/>
          </p:cNvPicPr>
          <p:nvPr/>
        </p:nvPicPr>
        <p:blipFill>
          <a:blip r:embed="rId2"/>
          <a:srcRect/>
          <a:stretch>
            <a:fillRect/>
          </a:stretch>
        </p:blipFill>
        <p:spPr bwMode="auto">
          <a:xfrm>
            <a:off x="5580063" y="4000500"/>
            <a:ext cx="3563937" cy="2857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F1C61DCB-895D-401A-AE7A-EBD06E9F3CEA}" type="slidenum">
              <a:rPr lang="ru-RU"/>
              <a:pPr>
                <a:defRPr/>
              </a:pPr>
              <a:t>3</a:t>
            </a:fld>
            <a:endParaRPr lang="ru-RU"/>
          </a:p>
        </p:txBody>
      </p:sp>
      <p:pic>
        <p:nvPicPr>
          <p:cNvPr id="17410" name="Picture 2" descr="C:\Users\SAMSUNG\Desktop\отец\semj_ludi_9256.jpg"/>
          <p:cNvPicPr>
            <a:picLocks noGrp="1" noChangeAspect="1" noChangeArrowheads="1"/>
          </p:cNvPicPr>
          <p:nvPr>
            <p:ph idx="1"/>
          </p:nvPr>
        </p:nvPicPr>
        <p:blipFill>
          <a:blip r:embed="rId2"/>
          <a:srcRect/>
          <a:stretch>
            <a:fillRect/>
          </a:stretch>
        </p:blipFill>
        <p:spPr>
          <a:xfrm>
            <a:off x="3148013" y="0"/>
            <a:ext cx="5995987" cy="3995738"/>
          </a:xfrm>
        </p:spPr>
      </p:pic>
      <p:pic>
        <p:nvPicPr>
          <p:cNvPr id="17411" name="Picture 3" descr="C:\Users\SAMSUNG\Desktop\отец\People_Children_Father_and_son___Children_012789_.jpg"/>
          <p:cNvPicPr>
            <a:picLocks noChangeAspect="1" noChangeArrowheads="1"/>
          </p:cNvPicPr>
          <p:nvPr/>
        </p:nvPicPr>
        <p:blipFill>
          <a:blip r:embed="rId3"/>
          <a:srcRect/>
          <a:stretch>
            <a:fillRect/>
          </a:stretch>
        </p:blipFill>
        <p:spPr bwMode="auto">
          <a:xfrm>
            <a:off x="0" y="3055938"/>
            <a:ext cx="5724525" cy="3576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Содержимое 2"/>
          <p:cNvSpPr>
            <a:spLocks noGrp="1"/>
          </p:cNvSpPr>
          <p:nvPr>
            <p:ph idx="1"/>
          </p:nvPr>
        </p:nvSpPr>
        <p:spPr>
          <a:xfrm>
            <a:off x="0" y="0"/>
            <a:ext cx="8893175" cy="6553200"/>
          </a:xfrm>
        </p:spPr>
        <p:txBody>
          <a:bodyPr/>
          <a:lstStyle/>
          <a:p>
            <a:r>
              <a:rPr lang="ru-RU" sz="4000" smtClean="0"/>
              <a:t>Мужчина- «отец» – не существует в природном состоянии.</a:t>
            </a:r>
          </a:p>
          <a:p>
            <a:r>
              <a:rPr lang="ru-RU" sz="4000" smtClean="0"/>
              <a:t>Существование отца требует намерения, а следовательно, пусть и примитивной, но психики</a:t>
            </a:r>
          </a:p>
        </p:txBody>
      </p:sp>
      <p:sp>
        <p:nvSpPr>
          <p:cNvPr id="4" name="Номер слайда 3"/>
          <p:cNvSpPr>
            <a:spLocks noGrp="1"/>
          </p:cNvSpPr>
          <p:nvPr>
            <p:ph type="sldNum" sz="quarter" idx="12"/>
          </p:nvPr>
        </p:nvSpPr>
        <p:spPr/>
        <p:txBody>
          <a:bodyPr/>
          <a:lstStyle/>
          <a:p>
            <a:pPr>
              <a:defRPr/>
            </a:pPr>
            <a:fld id="{10CB7041-1DF1-4CCB-9CD0-B232C5392927}" type="slidenum">
              <a:rPr lang="ru-RU"/>
              <a:pPr>
                <a:defRPr/>
              </a:pPr>
              <a:t>30</a:t>
            </a:fld>
            <a:endParaRPr lang="ru-RU"/>
          </a:p>
        </p:txBody>
      </p:sp>
      <p:pic>
        <p:nvPicPr>
          <p:cNvPr id="45059" name="Picture 2" descr="C:\Users\SAMSUNG\Desktop\отец\papa-ostavil-nas-odnih.jpg"/>
          <p:cNvPicPr>
            <a:picLocks noChangeAspect="1" noChangeArrowheads="1"/>
          </p:cNvPicPr>
          <p:nvPr/>
        </p:nvPicPr>
        <p:blipFill>
          <a:blip r:embed="rId2"/>
          <a:srcRect/>
          <a:stretch>
            <a:fillRect/>
          </a:stretch>
        </p:blipFill>
        <p:spPr bwMode="auto">
          <a:xfrm>
            <a:off x="2555875" y="3357563"/>
            <a:ext cx="5268913" cy="3500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Содержимое 2"/>
          <p:cNvSpPr>
            <a:spLocks noGrp="1"/>
          </p:cNvSpPr>
          <p:nvPr>
            <p:ph idx="1"/>
          </p:nvPr>
        </p:nvSpPr>
        <p:spPr>
          <a:xfrm>
            <a:off x="0" y="0"/>
            <a:ext cx="9144000" cy="4868863"/>
          </a:xfrm>
        </p:spPr>
        <p:txBody>
          <a:bodyPr/>
          <a:lstStyle/>
          <a:p>
            <a:r>
              <a:rPr lang="ru-RU" smtClean="0"/>
              <a:t>Другие  же были будущими властелинами вселенной, потому что </a:t>
            </a:r>
            <a:r>
              <a:rPr lang="ru-RU" smtClean="0">
                <a:solidFill>
                  <a:srgbClr val="002060"/>
                </a:solidFill>
              </a:rPr>
              <a:t>умели сдерживать непосредственное удовлетворение инстинктов </a:t>
            </a:r>
            <a:r>
              <a:rPr lang="ru-RU" smtClean="0"/>
              <a:t>– агрессию по отношению  к соперникам, похоти по отношению к женщине, - </a:t>
            </a:r>
            <a:r>
              <a:rPr lang="ru-RU" smtClean="0">
                <a:solidFill>
                  <a:srgbClr val="FF3300"/>
                </a:solidFill>
              </a:rPr>
              <a:t>ради запланированной жизни</a:t>
            </a:r>
            <a:r>
              <a:rPr lang="ru-RU" smtClean="0"/>
              <a:t>: более полной, но не немедленной.</a:t>
            </a:r>
          </a:p>
          <a:p>
            <a:r>
              <a:rPr lang="ru-RU" smtClean="0"/>
              <a:t>Именно таков пьедестал отцовских качеств</a:t>
            </a:r>
          </a:p>
          <a:p>
            <a:endParaRPr lang="ru-RU" smtClean="0"/>
          </a:p>
          <a:p>
            <a:endParaRPr lang="ru-RU" smtClean="0"/>
          </a:p>
        </p:txBody>
      </p:sp>
      <p:sp>
        <p:nvSpPr>
          <p:cNvPr id="4" name="Номер слайда 3"/>
          <p:cNvSpPr>
            <a:spLocks noGrp="1"/>
          </p:cNvSpPr>
          <p:nvPr>
            <p:ph type="sldNum" sz="quarter" idx="12"/>
          </p:nvPr>
        </p:nvSpPr>
        <p:spPr/>
        <p:txBody>
          <a:bodyPr/>
          <a:lstStyle/>
          <a:p>
            <a:pPr>
              <a:defRPr/>
            </a:pPr>
            <a:fld id="{375BEBB9-239B-4213-A6A1-77380A009BEF}" type="slidenum">
              <a:rPr lang="ru-RU"/>
              <a:pPr>
                <a:defRPr/>
              </a:pPr>
              <a:t>31</a:t>
            </a:fld>
            <a:endParaRPr lang="ru-RU"/>
          </a:p>
        </p:txBody>
      </p:sp>
      <p:pic>
        <p:nvPicPr>
          <p:cNvPr id="46083" name="Picture 3" descr="C:\Users\SAMSUNG\Desktop\отец\papa malysh.jpeg"/>
          <p:cNvPicPr>
            <a:picLocks noChangeAspect="1" noChangeArrowheads="1"/>
          </p:cNvPicPr>
          <p:nvPr/>
        </p:nvPicPr>
        <p:blipFill>
          <a:blip r:embed="rId2"/>
          <a:srcRect/>
          <a:stretch>
            <a:fillRect/>
          </a:stretch>
        </p:blipFill>
        <p:spPr bwMode="auto">
          <a:xfrm>
            <a:off x="2243138" y="3213100"/>
            <a:ext cx="5461000" cy="364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Содержимое 2"/>
          <p:cNvSpPr>
            <a:spLocks noGrp="1"/>
          </p:cNvSpPr>
          <p:nvPr>
            <p:ph idx="1"/>
          </p:nvPr>
        </p:nvSpPr>
        <p:spPr>
          <a:xfrm>
            <a:off x="0" y="0"/>
            <a:ext cx="9144000" cy="6858000"/>
          </a:xfrm>
        </p:spPr>
        <p:txBody>
          <a:bodyPr/>
          <a:lstStyle/>
          <a:p>
            <a:pPr>
              <a:buFont typeface="Wingdings 2" pitchFamily="18" charset="2"/>
              <a:buNone/>
            </a:pPr>
            <a:r>
              <a:rPr lang="ru-RU" sz="3600" smtClean="0"/>
              <a:t>Даже сегодня, хотя ум и культура пользуются большим весом среди мужчин, </a:t>
            </a:r>
            <a:r>
              <a:rPr lang="ru-RU" sz="3600" b="1" smtClean="0">
                <a:solidFill>
                  <a:srgbClr val="002060"/>
                </a:solidFill>
              </a:rPr>
              <a:t>регрессивное искушение доверять телесному очень сильно</a:t>
            </a:r>
            <a:r>
              <a:rPr lang="ru-RU" sz="3600" smtClean="0"/>
              <a:t>: </a:t>
            </a:r>
            <a:r>
              <a:rPr lang="ru-RU" sz="3600" i="1" smtClean="0">
                <a:solidFill>
                  <a:srgbClr val="FFFF00"/>
                </a:solidFill>
              </a:rPr>
              <a:t>об этом знают владельцы тренажерных залов и создатели комиксов</a:t>
            </a:r>
            <a:r>
              <a:rPr lang="ru-RU" sz="3600" smtClean="0"/>
              <a:t>, которые строят свое состояние на подобных упрощениях. Этот мужчина имеет право на                      обладание женщиной, потому что он                        сильнее остальных мужчин и      несравненно более силен, чем                          она.</a:t>
            </a:r>
          </a:p>
        </p:txBody>
      </p:sp>
      <p:sp>
        <p:nvSpPr>
          <p:cNvPr id="4" name="Номер слайда 3"/>
          <p:cNvSpPr>
            <a:spLocks noGrp="1"/>
          </p:cNvSpPr>
          <p:nvPr>
            <p:ph type="sldNum" sz="quarter" idx="12"/>
          </p:nvPr>
        </p:nvSpPr>
        <p:spPr/>
        <p:txBody>
          <a:bodyPr/>
          <a:lstStyle/>
          <a:p>
            <a:pPr>
              <a:defRPr/>
            </a:pPr>
            <a:fld id="{FAD8764F-CAD3-4DFA-AE84-C402127A618B}" type="slidenum">
              <a:rPr lang="ru-RU"/>
              <a:pPr>
                <a:defRPr/>
              </a:pPr>
              <a:t>32</a:t>
            </a:fld>
            <a:endParaRPr lang="ru-RU"/>
          </a:p>
        </p:txBody>
      </p:sp>
      <p:pic>
        <p:nvPicPr>
          <p:cNvPr id="47107" name="Picture 3" descr="C:\Users\SAMSUNG\Desktop\a_cf1046fe.jpg"/>
          <p:cNvPicPr>
            <a:picLocks noChangeAspect="1" noChangeArrowheads="1"/>
          </p:cNvPicPr>
          <p:nvPr/>
        </p:nvPicPr>
        <p:blipFill>
          <a:blip r:embed="rId2"/>
          <a:srcRect/>
          <a:stretch>
            <a:fillRect/>
          </a:stretch>
        </p:blipFill>
        <p:spPr bwMode="auto">
          <a:xfrm>
            <a:off x="7278688" y="4005263"/>
            <a:ext cx="1865312" cy="2852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r>
              <a:rPr lang="ru-RU" dirty="0" smtClean="0">
                <a:solidFill>
                  <a:srgbClr val="FFFF00"/>
                </a:solidFill>
              </a:rPr>
              <a:t>Патриархат? Матриархат?</a:t>
            </a:r>
            <a:endParaRPr lang="ru-RU" dirty="0">
              <a:solidFill>
                <a:srgbClr val="FFFF00"/>
              </a:solidFill>
            </a:endParaRPr>
          </a:p>
        </p:txBody>
      </p:sp>
      <p:sp>
        <p:nvSpPr>
          <p:cNvPr id="3" name="Содержимое 2"/>
          <p:cNvSpPr>
            <a:spLocks noGrp="1"/>
          </p:cNvSpPr>
          <p:nvPr>
            <p:ph idx="1"/>
          </p:nvPr>
        </p:nvSpPr>
        <p:spPr/>
        <p:txBody>
          <a:bodyPr>
            <a:normAutofit fontScale="92500" lnSpcReduction="10000"/>
          </a:bodyPr>
          <a:lstStyle/>
          <a:p>
            <a:pPr marL="548640" indent="-411480" fontAlgn="auto">
              <a:spcAft>
                <a:spcPts val="0"/>
              </a:spcAft>
              <a:buClr>
                <a:schemeClr val="tx1">
                  <a:shade val="95000"/>
                </a:schemeClr>
              </a:buClr>
              <a:buFont typeface="Wingdings 2"/>
              <a:buNone/>
              <a:defRPr/>
            </a:pPr>
            <a:r>
              <a:rPr lang="ru-RU" sz="4800" dirty="0" smtClean="0"/>
              <a:t>Женщины доминировали в психике. </a:t>
            </a:r>
            <a:r>
              <a:rPr lang="ru-RU" sz="4800" dirty="0" smtClean="0">
                <a:solidFill>
                  <a:srgbClr val="002060"/>
                </a:solidFill>
              </a:rPr>
              <a:t>Для психологии мужское было относительным</a:t>
            </a:r>
            <a:r>
              <a:rPr lang="ru-RU" sz="4800" dirty="0" smtClean="0"/>
              <a:t>, а женское – абсолютным. </a:t>
            </a:r>
          </a:p>
          <a:p>
            <a:pPr marL="548640" indent="-411480" fontAlgn="auto">
              <a:spcAft>
                <a:spcPts val="0"/>
              </a:spcAft>
              <a:buClr>
                <a:schemeClr val="tx1">
                  <a:shade val="95000"/>
                </a:schemeClr>
              </a:buClr>
              <a:buFont typeface="Wingdings 2"/>
              <a:buNone/>
              <a:defRPr/>
            </a:pPr>
            <a:r>
              <a:rPr lang="ru-RU" sz="4800" dirty="0" smtClean="0"/>
              <a:t>Присутствие мужчины представлялось случайным, а женщины – обязательным.</a:t>
            </a:r>
            <a:endParaRPr lang="ru-RU" sz="4800" dirty="0"/>
          </a:p>
        </p:txBody>
      </p:sp>
      <p:sp>
        <p:nvSpPr>
          <p:cNvPr id="4" name="Номер слайда 3"/>
          <p:cNvSpPr>
            <a:spLocks noGrp="1"/>
          </p:cNvSpPr>
          <p:nvPr>
            <p:ph type="sldNum" sz="quarter" idx="12"/>
          </p:nvPr>
        </p:nvSpPr>
        <p:spPr/>
        <p:txBody>
          <a:bodyPr/>
          <a:lstStyle/>
          <a:p>
            <a:pPr>
              <a:defRPr/>
            </a:pPr>
            <a:fld id="{1BF4DE7A-27E7-4334-A61F-250F5BF2F40E}" type="slidenum">
              <a:rPr lang="ru-RU"/>
              <a:pPr>
                <a:defRPr/>
              </a:pPr>
              <a:t>33</a:t>
            </a:fld>
            <a:endParaRPr lang="ru-RU"/>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7DD24288-C708-4BAD-A9A3-3FDEDB554086}" type="slidenum">
              <a:rPr lang="ru-RU"/>
              <a:pPr>
                <a:defRPr/>
              </a:pPr>
              <a:t>34</a:t>
            </a:fld>
            <a:endParaRPr lang="ru-RU"/>
          </a:p>
        </p:txBody>
      </p:sp>
      <p:sp>
        <p:nvSpPr>
          <p:cNvPr id="49154" name="Содержимое 2"/>
          <p:cNvSpPr>
            <a:spLocks noGrp="1"/>
          </p:cNvSpPr>
          <p:nvPr>
            <p:ph idx="4294967295"/>
          </p:nvPr>
        </p:nvSpPr>
        <p:spPr>
          <a:xfrm>
            <a:off x="0" y="1052513"/>
            <a:ext cx="9144000" cy="5805487"/>
          </a:xfrm>
        </p:spPr>
        <p:txBody>
          <a:bodyPr/>
          <a:lstStyle/>
          <a:p>
            <a:r>
              <a:rPr lang="ru-RU" sz="4000" smtClean="0"/>
              <a:t>Отношения между ребенком и отцом гораздо сильнее </a:t>
            </a:r>
            <a:r>
              <a:rPr lang="ru-RU" sz="4000" smtClean="0">
                <a:solidFill>
                  <a:srgbClr val="FFC000"/>
                </a:solidFill>
              </a:rPr>
              <a:t>обусловлены средой, другими связями.</a:t>
            </a:r>
          </a:p>
          <a:p>
            <a:endParaRPr lang="ru-RU" sz="4000" smtClean="0">
              <a:solidFill>
                <a:srgbClr val="FFC000"/>
              </a:solidFill>
            </a:endParaRPr>
          </a:p>
          <a:p>
            <a:endParaRPr lang="ru-RU" sz="4000" smtClean="0">
              <a:solidFill>
                <a:srgbClr val="FFC000"/>
              </a:solidFill>
            </a:endParaRPr>
          </a:p>
          <a:p>
            <a:r>
              <a:rPr lang="ru-RU" sz="4000" smtClean="0"/>
              <a:t>Образ пары ребенок-отец является с самого начала частью группы, как минимум триады. Эта пара уже является частью общества. </a:t>
            </a:r>
          </a:p>
        </p:txBody>
      </p:sp>
      <p:pic>
        <p:nvPicPr>
          <p:cNvPr id="49155" name="Picture 3" descr="C:\Users\SAMSUNG\Desktop\images.jpg"/>
          <p:cNvPicPr>
            <a:picLocks noChangeAspect="1" noChangeArrowheads="1"/>
          </p:cNvPicPr>
          <p:nvPr/>
        </p:nvPicPr>
        <p:blipFill>
          <a:blip r:embed="rId2"/>
          <a:srcRect/>
          <a:stretch>
            <a:fillRect/>
          </a:stretch>
        </p:blipFill>
        <p:spPr bwMode="auto">
          <a:xfrm>
            <a:off x="5867400" y="2420938"/>
            <a:ext cx="2849563" cy="177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DE214796-C9CC-44DB-A466-DBF168EBA721}" type="slidenum">
              <a:rPr lang="ru-RU"/>
              <a:pPr>
                <a:defRPr/>
              </a:pPr>
              <a:t>35</a:t>
            </a:fld>
            <a:endParaRPr lang="ru-RU"/>
          </a:p>
        </p:txBody>
      </p:sp>
      <p:sp>
        <p:nvSpPr>
          <p:cNvPr id="50178" name="Прямоугольник 5"/>
          <p:cNvSpPr>
            <a:spLocks noChangeArrowheads="1"/>
          </p:cNvSpPr>
          <p:nvPr/>
        </p:nvSpPr>
        <p:spPr bwMode="auto">
          <a:xfrm>
            <a:off x="539750" y="3068638"/>
            <a:ext cx="8604250" cy="3416300"/>
          </a:xfrm>
          <a:prstGeom prst="rect">
            <a:avLst/>
          </a:prstGeom>
          <a:noFill/>
          <a:ln w="9525">
            <a:noFill/>
            <a:miter lim="800000"/>
            <a:headEnd/>
            <a:tailEnd/>
          </a:ln>
        </p:spPr>
        <p:txBody>
          <a:bodyPr>
            <a:spAutoFit/>
          </a:bodyPr>
          <a:lstStyle/>
          <a:p>
            <a:r>
              <a:rPr lang="ru-RU" sz="5400">
                <a:latin typeface="Times New Roman" pitchFamily="18" charset="0"/>
              </a:rPr>
              <a:t>Ожидается, что именно отец научит ребенка быть в обществе, как мать научила его ощущать свое тело.</a:t>
            </a:r>
          </a:p>
        </p:txBody>
      </p:sp>
      <p:pic>
        <p:nvPicPr>
          <p:cNvPr id="50179" name="Picture 3" descr="C:\Users\SAMSUNG\Desktop\отец\17.jpg"/>
          <p:cNvPicPr>
            <a:picLocks noChangeAspect="1" noChangeArrowheads="1"/>
          </p:cNvPicPr>
          <p:nvPr/>
        </p:nvPicPr>
        <p:blipFill>
          <a:blip r:embed="rId2"/>
          <a:srcRect/>
          <a:stretch>
            <a:fillRect/>
          </a:stretch>
        </p:blipFill>
        <p:spPr bwMode="auto">
          <a:xfrm>
            <a:off x="3203575" y="0"/>
            <a:ext cx="3073400" cy="307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892480" cy="1143000"/>
          </a:xfrm>
        </p:spPr>
        <p:txBody>
          <a:bodyPr>
            <a:noAutofit/>
          </a:bodyPr>
          <a:lstStyle/>
          <a:p>
            <a:pPr fontAlgn="auto">
              <a:spcAft>
                <a:spcPts val="0"/>
              </a:spcAft>
              <a:defRPr/>
            </a:pPr>
            <a:r>
              <a:rPr lang="ru-RU" sz="4000" dirty="0" smtClean="0">
                <a:solidFill>
                  <a:srgbClr val="FFFF00"/>
                </a:solidFill>
                <a:effectLst/>
              </a:rPr>
              <a:t>Архетип Отца</a:t>
            </a:r>
            <a:endParaRPr lang="ru-RU" sz="4000" dirty="0">
              <a:solidFill>
                <a:srgbClr val="FFFF00"/>
              </a:solidFill>
              <a:effectLst/>
            </a:endParaRPr>
          </a:p>
        </p:txBody>
      </p:sp>
      <p:sp>
        <p:nvSpPr>
          <p:cNvPr id="3" name="Содержимое 2"/>
          <p:cNvSpPr>
            <a:spLocks noGrp="1"/>
          </p:cNvSpPr>
          <p:nvPr>
            <p:ph idx="1"/>
          </p:nvPr>
        </p:nvSpPr>
        <p:spPr>
          <a:xfrm>
            <a:off x="-180975" y="1196975"/>
            <a:ext cx="9577388" cy="5327650"/>
          </a:xfrm>
        </p:spPr>
        <p:txBody>
          <a:bodyPr>
            <a:normAutofit lnSpcReduction="10000"/>
          </a:bodyPr>
          <a:lstStyle/>
          <a:p>
            <a:pPr marL="548640" indent="-411480" fontAlgn="auto">
              <a:spcAft>
                <a:spcPts val="0"/>
              </a:spcAft>
              <a:buClr>
                <a:schemeClr val="tx1">
                  <a:shade val="95000"/>
                </a:schemeClr>
              </a:buClr>
              <a:buFont typeface="Wingdings 2"/>
              <a:buNone/>
              <a:defRPr/>
            </a:pPr>
            <a:r>
              <a:rPr lang="ru-RU" sz="3300" b="1" dirty="0" smtClean="0"/>
              <a:t> </a:t>
            </a:r>
            <a:r>
              <a:rPr lang="ru-RU" sz="3300" b="1" dirty="0"/>
              <a:t>Н</a:t>
            </a:r>
            <a:r>
              <a:rPr lang="ru-RU" sz="3300" b="1" dirty="0" smtClean="0"/>
              <a:t>есет две бессознательные психические структуры:</a:t>
            </a:r>
          </a:p>
          <a:p>
            <a:pPr marL="548640" indent="-411480" fontAlgn="auto">
              <a:spcAft>
                <a:spcPts val="0"/>
              </a:spcAft>
              <a:buClr>
                <a:schemeClr val="tx1">
                  <a:shade val="95000"/>
                </a:schemeClr>
              </a:buClr>
              <a:buFont typeface="Wingdings 2"/>
              <a:buChar char=""/>
              <a:defRPr/>
            </a:pPr>
            <a:r>
              <a:rPr lang="ru-RU" sz="3600" dirty="0" smtClean="0"/>
              <a:t>отец предполагает фиксированные структуры дисциплины</a:t>
            </a:r>
          </a:p>
          <a:p>
            <a:pPr marL="548640" indent="-411480" fontAlgn="auto">
              <a:spcAft>
                <a:spcPts val="0"/>
              </a:spcAft>
              <a:buClr>
                <a:schemeClr val="tx1">
                  <a:shade val="95000"/>
                </a:schemeClr>
              </a:buClr>
              <a:buFont typeface="Wingdings 2"/>
              <a:buChar char=""/>
              <a:defRPr/>
            </a:pPr>
            <a:r>
              <a:rPr lang="ru-RU" sz="3600" dirty="0" smtClean="0"/>
              <a:t>будучи </a:t>
            </a:r>
            <a:r>
              <a:rPr lang="ru-RU" sz="3600" dirty="0" err="1" smtClean="0"/>
              <a:t>не-природным</a:t>
            </a:r>
            <a:r>
              <a:rPr lang="ru-RU" sz="3600" dirty="0" smtClean="0"/>
              <a:t>, намеренно созданным и культурно обусловленным, отец по своей структуре склонен к агрессивности, защите и авторитарности. Поэтому он проецирует свою неустойчивость вовне и борется с ней.</a:t>
            </a:r>
          </a:p>
          <a:p>
            <a:pPr marL="548640" indent="-411480" fontAlgn="auto">
              <a:spcAft>
                <a:spcPts val="0"/>
              </a:spcAft>
              <a:buClr>
                <a:schemeClr val="tx1">
                  <a:shade val="95000"/>
                </a:schemeClr>
              </a:buClr>
              <a:buFont typeface="Wingdings 2"/>
              <a:buChar char=""/>
              <a:defRPr/>
            </a:pPr>
            <a:endParaRPr lang="ru-RU" dirty="0"/>
          </a:p>
        </p:txBody>
      </p:sp>
      <p:sp>
        <p:nvSpPr>
          <p:cNvPr id="4" name="Номер слайда 3"/>
          <p:cNvSpPr>
            <a:spLocks noGrp="1"/>
          </p:cNvSpPr>
          <p:nvPr>
            <p:ph type="sldNum" sz="quarter" idx="12"/>
          </p:nvPr>
        </p:nvSpPr>
        <p:spPr/>
        <p:txBody>
          <a:bodyPr/>
          <a:lstStyle/>
          <a:p>
            <a:pPr>
              <a:defRPr/>
            </a:pPr>
            <a:fld id="{DCD2DA87-72E3-4653-B547-2C43B77CCB0D}" type="slidenum">
              <a:rPr lang="ru-RU"/>
              <a:pPr>
                <a:defRPr/>
              </a:pPr>
              <a:t>36</a:t>
            </a:fld>
            <a:endParaRPr lang="ru-RU"/>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lnSpcReduction="10000"/>
          </a:bodyPr>
          <a:lstStyle/>
          <a:p>
            <a:pPr marL="548640" indent="-411480" fontAlgn="auto">
              <a:spcAft>
                <a:spcPts val="0"/>
              </a:spcAft>
              <a:buClr>
                <a:schemeClr val="tx1">
                  <a:shade val="95000"/>
                </a:schemeClr>
              </a:buClr>
              <a:buFont typeface="Wingdings 2"/>
              <a:buNone/>
              <a:defRPr/>
            </a:pPr>
            <a:r>
              <a:rPr lang="ru-RU" sz="3200" dirty="0" smtClean="0"/>
              <a:t>Древние греки, к которым прослеживает свое происхождение западная цивилизация, пытались скорректировать этот дисбаланс. </a:t>
            </a:r>
          </a:p>
          <a:p>
            <a:pPr marL="548640" indent="-411480" fontAlgn="auto">
              <a:spcAft>
                <a:spcPts val="0"/>
              </a:spcAft>
              <a:buClr>
                <a:schemeClr val="tx1">
                  <a:shade val="95000"/>
                </a:schemeClr>
              </a:buClr>
              <a:buFont typeface="Wingdings 2"/>
              <a:buNone/>
              <a:defRPr/>
            </a:pPr>
            <a:r>
              <a:rPr lang="ru-RU" sz="3200" dirty="0" smtClean="0"/>
              <a:t>По их теории </a:t>
            </a:r>
            <a:r>
              <a:rPr lang="ru-RU" sz="3200" b="1" dirty="0" smtClean="0">
                <a:solidFill>
                  <a:srgbClr val="002060"/>
                </a:solidFill>
              </a:rPr>
              <a:t>единственным создателем ребенка является отец.</a:t>
            </a:r>
          </a:p>
          <a:p>
            <a:pPr marL="548640" indent="-411480" fontAlgn="auto">
              <a:spcAft>
                <a:spcPts val="0"/>
              </a:spcAft>
              <a:buClr>
                <a:schemeClr val="tx1">
                  <a:shade val="95000"/>
                </a:schemeClr>
              </a:buClr>
              <a:buFont typeface="Wingdings 2"/>
              <a:buNone/>
              <a:defRPr/>
            </a:pPr>
            <a:r>
              <a:rPr lang="ru-RU" sz="3200" dirty="0" smtClean="0"/>
              <a:t> Верховенство отца влекло его связь с небом, Богом или божествами, духовным, метафизическим и высшими ценностями. </a:t>
            </a:r>
          </a:p>
          <a:p>
            <a:pPr marL="548640" indent="-411480" fontAlgn="auto">
              <a:spcAft>
                <a:spcPts val="0"/>
              </a:spcAft>
              <a:buClr>
                <a:schemeClr val="tx1">
                  <a:shade val="95000"/>
                </a:schemeClr>
              </a:buClr>
              <a:buFont typeface="Wingdings 2"/>
              <a:buNone/>
              <a:defRPr/>
            </a:pPr>
            <a:r>
              <a:rPr lang="ru-RU" sz="3200" dirty="0" smtClean="0"/>
              <a:t>По римским законам связь отца с сыном устанавливалась не в момент его рождения в законном браке, а когда во время специального ритуала отец поднимал вертикально своего отпрыска.</a:t>
            </a:r>
            <a:r>
              <a:rPr lang="ru-RU" dirty="0" smtClean="0"/>
              <a:t> </a:t>
            </a:r>
            <a:br>
              <a:rPr lang="ru-RU" dirty="0" smtClean="0"/>
            </a:br>
            <a:endParaRPr lang="ru-RU" dirty="0"/>
          </a:p>
        </p:txBody>
      </p:sp>
      <p:sp>
        <p:nvSpPr>
          <p:cNvPr id="4" name="Номер слайда 3"/>
          <p:cNvSpPr>
            <a:spLocks noGrp="1"/>
          </p:cNvSpPr>
          <p:nvPr>
            <p:ph type="sldNum" sz="quarter" idx="12"/>
          </p:nvPr>
        </p:nvSpPr>
        <p:spPr/>
        <p:txBody>
          <a:bodyPr/>
          <a:lstStyle/>
          <a:p>
            <a:pPr>
              <a:defRPr/>
            </a:pPr>
            <a:fld id="{211AEDFA-F47C-4E83-BC1A-7BD39030AB48}" type="slidenum">
              <a:rPr lang="ru-RU"/>
              <a:pPr>
                <a:defRPr/>
              </a:pPr>
              <a:t>37</a:t>
            </a:fld>
            <a:endParaRPr lang="ru-RU"/>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r>
              <a:rPr lang="ru-RU" dirty="0" smtClean="0">
                <a:solidFill>
                  <a:srgbClr val="FFFF00"/>
                </a:solidFill>
              </a:rPr>
              <a:t>Миф о Гекторе</a:t>
            </a:r>
            <a:endParaRPr lang="ru-RU" dirty="0">
              <a:solidFill>
                <a:srgbClr val="FFFF00"/>
              </a:solidFill>
            </a:endParaRPr>
          </a:p>
        </p:txBody>
      </p:sp>
      <p:sp>
        <p:nvSpPr>
          <p:cNvPr id="53250" name="Содержимое 2"/>
          <p:cNvSpPr>
            <a:spLocks noGrp="1"/>
          </p:cNvSpPr>
          <p:nvPr>
            <p:ph idx="1"/>
          </p:nvPr>
        </p:nvSpPr>
        <p:spPr/>
        <p:txBody>
          <a:bodyPr/>
          <a:lstStyle/>
          <a:p>
            <a:pPr>
              <a:buFont typeface="Wingdings 2" pitchFamily="18" charset="2"/>
              <a:buNone/>
            </a:pPr>
            <a:r>
              <a:rPr lang="ru-RU" smtClean="0"/>
              <a:t>.</a:t>
            </a:r>
          </a:p>
        </p:txBody>
      </p:sp>
      <p:sp>
        <p:nvSpPr>
          <p:cNvPr id="4" name="Номер слайда 3"/>
          <p:cNvSpPr>
            <a:spLocks noGrp="1"/>
          </p:cNvSpPr>
          <p:nvPr>
            <p:ph type="sldNum" sz="quarter" idx="12"/>
          </p:nvPr>
        </p:nvSpPr>
        <p:spPr/>
        <p:txBody>
          <a:bodyPr/>
          <a:lstStyle/>
          <a:p>
            <a:pPr>
              <a:defRPr/>
            </a:pPr>
            <a:fld id="{05D22AF2-4BD4-4086-8F20-0E860EAA321F}" type="slidenum">
              <a:rPr lang="ru-RU"/>
              <a:pPr>
                <a:defRPr/>
              </a:pPr>
              <a:t>38</a:t>
            </a:fld>
            <a:endParaRPr lang="ru-RU"/>
          </a:p>
        </p:txBody>
      </p:sp>
      <p:pic>
        <p:nvPicPr>
          <p:cNvPr id="53252" name="Picture 2" descr="C:\Users\SAMSUNG\Desktop\andromaha_gektor.jpg"/>
          <p:cNvPicPr>
            <a:picLocks noChangeAspect="1" noChangeArrowheads="1"/>
          </p:cNvPicPr>
          <p:nvPr/>
        </p:nvPicPr>
        <p:blipFill>
          <a:blip r:embed="rId2"/>
          <a:srcRect/>
          <a:stretch>
            <a:fillRect/>
          </a:stretch>
        </p:blipFill>
        <p:spPr bwMode="auto">
          <a:xfrm>
            <a:off x="3059113" y="1749425"/>
            <a:ext cx="2914650" cy="4005263"/>
          </a:xfrm>
          <a:prstGeom prst="rect">
            <a:avLst/>
          </a:prstGeom>
          <a:noFill/>
          <a:ln w="9525">
            <a:noFill/>
            <a:miter lim="800000"/>
            <a:headEnd/>
            <a:tailEnd/>
          </a:ln>
        </p:spPr>
      </p:pic>
      <p:sp>
        <p:nvSpPr>
          <p:cNvPr id="53253" name="Прямоугольник 5"/>
          <p:cNvSpPr>
            <a:spLocks noChangeArrowheads="1"/>
          </p:cNvSpPr>
          <p:nvPr/>
        </p:nvSpPr>
        <p:spPr bwMode="auto">
          <a:xfrm>
            <a:off x="3059113" y="5794375"/>
            <a:ext cx="2844800" cy="923925"/>
          </a:xfrm>
          <a:prstGeom prst="rect">
            <a:avLst/>
          </a:prstGeom>
          <a:noFill/>
          <a:ln w="9525">
            <a:noFill/>
            <a:miter lim="800000"/>
            <a:headEnd/>
            <a:tailEnd/>
          </a:ln>
        </p:spPr>
        <p:txBody>
          <a:bodyPr>
            <a:spAutoFit/>
          </a:bodyPr>
          <a:lstStyle/>
          <a:p>
            <a:pPr algn="ctr"/>
            <a:r>
              <a:rPr lang="ru-RU" b="1">
                <a:solidFill>
                  <a:srgbClr val="FFFF00"/>
                </a:solidFill>
                <a:latin typeface="Times New Roman" pitchFamily="18" charset="0"/>
              </a:rPr>
              <a:t>Прощание Гектора с Андромахой. </a:t>
            </a:r>
          </a:p>
          <a:p>
            <a:pPr algn="ctr"/>
            <a:r>
              <a:rPr lang="ru-RU" b="1">
                <a:solidFill>
                  <a:srgbClr val="FFFF00"/>
                </a:solidFill>
                <a:latin typeface="Times New Roman" pitchFamily="18" charset="0"/>
              </a:rPr>
              <a:t>Постников С.П.</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pPr fontAlgn="auto">
              <a:spcAft>
                <a:spcPts val="0"/>
              </a:spcAft>
              <a:defRPr/>
            </a:pPr>
            <a:r>
              <a:rPr lang="ru-RU" dirty="0">
                <a:solidFill>
                  <a:srgbClr val="FFFF00"/>
                </a:solidFill>
              </a:rPr>
              <a:t>Миф о Гекторе</a:t>
            </a:r>
            <a:endParaRPr lang="ru-RU" dirty="0"/>
          </a:p>
        </p:txBody>
      </p:sp>
      <p:sp>
        <p:nvSpPr>
          <p:cNvPr id="54274" name="Объект 5"/>
          <p:cNvSpPr>
            <a:spLocks noGrp="1"/>
          </p:cNvSpPr>
          <p:nvPr>
            <p:ph idx="1"/>
          </p:nvPr>
        </p:nvSpPr>
        <p:spPr/>
        <p:txBody>
          <a:bodyPr/>
          <a:lstStyle/>
          <a:p>
            <a:pPr>
              <a:buFont typeface="Wingdings 2" pitchFamily="18" charset="2"/>
              <a:buNone/>
            </a:pPr>
            <a:r>
              <a:rPr lang="ru-RU" smtClean="0"/>
              <a:t>Гектор только что водил своих воинов в контратаку: он возвращается в город. Эта инверсия не только физическая: она прежде всего психологическая. Из мужского мира, с войны, он возвращается в мир женский, стены дома и храма, где даже божество – женщина. </a:t>
            </a:r>
          </a:p>
          <a:p>
            <a:pPr>
              <a:buFont typeface="Wingdings 2" pitchFamily="18" charset="2"/>
              <a:buNone/>
            </a:pPr>
            <a:r>
              <a:rPr lang="ru-RU" smtClean="0"/>
              <a:t>Гектор умеет разговаривать с женщинами, и это уникальный для эпической поэзии фрагмент, в котором воин встречается с феминными энергиями в себе самом</a:t>
            </a:r>
          </a:p>
        </p:txBody>
      </p:sp>
      <p:sp>
        <p:nvSpPr>
          <p:cNvPr id="4" name="Номер слайда 3"/>
          <p:cNvSpPr>
            <a:spLocks noGrp="1"/>
          </p:cNvSpPr>
          <p:nvPr>
            <p:ph type="sldNum" sz="quarter" idx="12"/>
          </p:nvPr>
        </p:nvSpPr>
        <p:spPr/>
        <p:txBody>
          <a:bodyPr/>
          <a:lstStyle/>
          <a:p>
            <a:pPr>
              <a:defRPr/>
            </a:pPr>
            <a:fld id="{EA383D5C-5728-4AE3-9E6C-11C5263CA7BE}" type="slidenum">
              <a:rPr lang="ru-RU"/>
              <a:pPr>
                <a:defRPr/>
              </a:pPr>
              <a:t>39</a:t>
            </a:fld>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Содержимое 2"/>
          <p:cNvSpPr>
            <a:spLocks noGrp="1"/>
          </p:cNvSpPr>
          <p:nvPr>
            <p:ph idx="1"/>
          </p:nvPr>
        </p:nvSpPr>
        <p:spPr>
          <a:xfrm>
            <a:off x="395288" y="0"/>
            <a:ext cx="8229600" cy="4708525"/>
          </a:xfrm>
        </p:spPr>
        <p:txBody>
          <a:bodyPr/>
          <a:lstStyle/>
          <a:p>
            <a:pPr>
              <a:buFont typeface="Wingdings 2" pitchFamily="18" charset="2"/>
              <a:buNone/>
            </a:pPr>
            <a:r>
              <a:rPr lang="ru-RU" sz="4400" smtClean="0"/>
              <a:t>Самый прекрасный закон: подчиняться отцу</a:t>
            </a:r>
          </a:p>
          <a:p>
            <a:pPr>
              <a:buFont typeface="Wingdings 2" pitchFamily="18" charset="2"/>
              <a:buNone/>
            </a:pPr>
            <a:r>
              <a:rPr lang="ru-RU" sz="4400" smtClean="0">
                <a:solidFill>
                  <a:srgbClr val="FFFF00"/>
                </a:solidFill>
              </a:rPr>
              <a:t>Эсхил</a:t>
            </a:r>
          </a:p>
          <a:p>
            <a:endParaRPr lang="ru-RU" smtClean="0"/>
          </a:p>
        </p:txBody>
      </p:sp>
      <p:sp>
        <p:nvSpPr>
          <p:cNvPr id="4" name="Номер слайда 3"/>
          <p:cNvSpPr>
            <a:spLocks noGrp="1"/>
          </p:cNvSpPr>
          <p:nvPr>
            <p:ph type="sldNum" sz="quarter" idx="12"/>
          </p:nvPr>
        </p:nvSpPr>
        <p:spPr/>
        <p:txBody>
          <a:bodyPr/>
          <a:lstStyle/>
          <a:p>
            <a:pPr>
              <a:defRPr/>
            </a:pPr>
            <a:fld id="{850FC1A5-7198-4014-9067-C7BD0751AF6A}" type="slidenum">
              <a:rPr lang="ru-RU"/>
              <a:pPr>
                <a:defRPr/>
              </a:pPr>
              <a:t>4</a:t>
            </a:fld>
            <a:endParaRPr lang="ru-RU"/>
          </a:p>
        </p:txBody>
      </p:sp>
      <p:pic>
        <p:nvPicPr>
          <p:cNvPr id="18435" name="Picture 2" descr="C:\Users\SAMSUNG\Desktop\отец\Отец и сын 02.jpg"/>
          <p:cNvPicPr>
            <a:picLocks noChangeAspect="1" noChangeArrowheads="1"/>
          </p:cNvPicPr>
          <p:nvPr/>
        </p:nvPicPr>
        <p:blipFill>
          <a:blip r:embed="rId2"/>
          <a:srcRect/>
          <a:stretch>
            <a:fillRect/>
          </a:stretch>
        </p:blipFill>
        <p:spPr bwMode="auto">
          <a:xfrm>
            <a:off x="1692275" y="2286000"/>
            <a:ext cx="6827838"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Содержимое 2"/>
          <p:cNvSpPr>
            <a:spLocks noGrp="1"/>
          </p:cNvSpPr>
          <p:nvPr>
            <p:ph idx="1"/>
          </p:nvPr>
        </p:nvSpPr>
        <p:spPr>
          <a:xfrm>
            <a:off x="3635375" y="0"/>
            <a:ext cx="5016500" cy="4708525"/>
          </a:xfrm>
        </p:spPr>
        <p:txBody>
          <a:bodyPr/>
          <a:lstStyle/>
          <a:p>
            <a:pPr>
              <a:buFont typeface="Wingdings 2" pitchFamily="18" charset="2"/>
              <a:buNone/>
            </a:pPr>
            <a:r>
              <a:rPr lang="ru-RU" sz="3600" smtClean="0"/>
              <a:t>Как в любых отношениях, чтобы быть отцом, недостаточно знать, кто такой отец: надо знать ребенка и иметь отношения с ним</a:t>
            </a:r>
            <a:r>
              <a:rPr lang="ru-RU" smtClean="0"/>
              <a:t>.</a:t>
            </a:r>
          </a:p>
        </p:txBody>
      </p:sp>
      <p:sp>
        <p:nvSpPr>
          <p:cNvPr id="4" name="Номер слайда 3"/>
          <p:cNvSpPr>
            <a:spLocks noGrp="1"/>
          </p:cNvSpPr>
          <p:nvPr>
            <p:ph type="sldNum" sz="quarter" idx="12"/>
          </p:nvPr>
        </p:nvSpPr>
        <p:spPr/>
        <p:txBody>
          <a:bodyPr/>
          <a:lstStyle/>
          <a:p>
            <a:pPr>
              <a:defRPr/>
            </a:pPr>
            <a:fld id="{2553CFA8-5180-46A7-8804-F6E60CEFC91C}" type="slidenum">
              <a:rPr lang="ru-RU"/>
              <a:pPr>
                <a:defRPr/>
              </a:pPr>
              <a:t>40</a:t>
            </a:fld>
            <a:endParaRPr lang="ru-RU"/>
          </a:p>
        </p:txBody>
      </p:sp>
      <p:pic>
        <p:nvPicPr>
          <p:cNvPr id="55299" name="Picture 2" descr="C:\Users\SAMSUNG\Desktop\отец\6058.jpg"/>
          <p:cNvPicPr>
            <a:picLocks noChangeAspect="1" noChangeArrowheads="1"/>
          </p:cNvPicPr>
          <p:nvPr/>
        </p:nvPicPr>
        <p:blipFill>
          <a:blip r:embed="rId2"/>
          <a:srcRect/>
          <a:stretch>
            <a:fillRect/>
          </a:stretch>
        </p:blipFill>
        <p:spPr bwMode="auto">
          <a:xfrm>
            <a:off x="1403350" y="3933825"/>
            <a:ext cx="4762500" cy="2924175"/>
          </a:xfrm>
          <a:prstGeom prst="rect">
            <a:avLst/>
          </a:prstGeom>
          <a:noFill/>
          <a:ln w="9525">
            <a:noFill/>
            <a:miter lim="800000"/>
            <a:headEnd/>
            <a:tailEnd/>
          </a:ln>
        </p:spPr>
      </p:pic>
      <p:pic>
        <p:nvPicPr>
          <p:cNvPr id="55300" name="Picture 3" descr="C:\Users\SAMSUNG\Desktop\отец\6095.jpg"/>
          <p:cNvPicPr>
            <a:picLocks noChangeAspect="1" noChangeArrowheads="1"/>
          </p:cNvPicPr>
          <p:nvPr/>
        </p:nvPicPr>
        <p:blipFill>
          <a:blip r:embed="rId3"/>
          <a:srcRect/>
          <a:stretch>
            <a:fillRect/>
          </a:stretch>
        </p:blipFill>
        <p:spPr bwMode="auto">
          <a:xfrm>
            <a:off x="0" y="0"/>
            <a:ext cx="3754438" cy="2492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Содержимое 2"/>
          <p:cNvSpPr>
            <a:spLocks noGrp="1"/>
          </p:cNvSpPr>
          <p:nvPr>
            <p:ph idx="1"/>
          </p:nvPr>
        </p:nvSpPr>
        <p:spPr>
          <a:xfrm>
            <a:off x="0" y="0"/>
            <a:ext cx="9144000" cy="4708525"/>
          </a:xfrm>
        </p:spPr>
        <p:txBody>
          <a:bodyPr/>
          <a:lstStyle/>
          <a:p>
            <a:r>
              <a:rPr lang="ru-RU" sz="3600" smtClean="0"/>
              <a:t>Обращаясь к надежде на будущее, он поднимает ребенка на вытянутых руках, превозносит его над собой, и физически и психически.</a:t>
            </a:r>
          </a:p>
          <a:p>
            <a:r>
              <a:rPr lang="ru-RU" sz="3600" smtClean="0"/>
              <a:t>Этот жест будет во все времена признаком отца</a:t>
            </a:r>
            <a:r>
              <a:rPr lang="ru-RU" smtClean="0"/>
              <a:t>.</a:t>
            </a:r>
          </a:p>
        </p:txBody>
      </p:sp>
      <p:sp>
        <p:nvSpPr>
          <p:cNvPr id="4" name="Номер слайда 3"/>
          <p:cNvSpPr>
            <a:spLocks noGrp="1"/>
          </p:cNvSpPr>
          <p:nvPr>
            <p:ph type="sldNum" sz="quarter" idx="12"/>
          </p:nvPr>
        </p:nvSpPr>
        <p:spPr/>
        <p:txBody>
          <a:bodyPr/>
          <a:lstStyle/>
          <a:p>
            <a:pPr>
              <a:defRPr/>
            </a:pPr>
            <a:fld id="{4E8E296E-8F9F-4267-A6E3-96BBB9CDFE71}" type="slidenum">
              <a:rPr lang="ru-RU"/>
              <a:pPr>
                <a:defRPr/>
              </a:pPr>
              <a:t>41</a:t>
            </a:fld>
            <a:endParaRPr lang="ru-RU"/>
          </a:p>
        </p:txBody>
      </p:sp>
      <p:pic>
        <p:nvPicPr>
          <p:cNvPr id="56323" name="Picture 2" descr="C:\Users\SAMSUNG\Desktop\отец\6090.jpg"/>
          <p:cNvPicPr>
            <a:picLocks noChangeAspect="1" noChangeArrowheads="1"/>
          </p:cNvPicPr>
          <p:nvPr/>
        </p:nvPicPr>
        <p:blipFill>
          <a:blip r:embed="rId2"/>
          <a:srcRect/>
          <a:stretch>
            <a:fillRect/>
          </a:stretch>
        </p:blipFill>
        <p:spPr bwMode="auto">
          <a:xfrm>
            <a:off x="2339975" y="3068638"/>
            <a:ext cx="5654675" cy="3789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r>
              <a:rPr lang="ru-RU" dirty="0" smtClean="0">
                <a:solidFill>
                  <a:srgbClr val="FFFF00"/>
                </a:solidFill>
              </a:rPr>
              <a:t>Молитва Гектора</a:t>
            </a:r>
            <a:endParaRPr lang="ru-RU" dirty="0">
              <a:solidFill>
                <a:srgbClr val="FFFF00"/>
              </a:solidFill>
            </a:endParaRPr>
          </a:p>
        </p:txBody>
      </p:sp>
      <p:sp>
        <p:nvSpPr>
          <p:cNvPr id="3" name="Содержимое 2"/>
          <p:cNvSpPr>
            <a:spLocks noGrp="1"/>
          </p:cNvSpPr>
          <p:nvPr>
            <p:ph idx="1"/>
          </p:nvPr>
        </p:nvSpPr>
        <p:spPr>
          <a:xfrm>
            <a:off x="457200" y="1268413"/>
            <a:ext cx="8229600" cy="5040312"/>
          </a:xfrm>
        </p:spPr>
        <p:txBody>
          <a:bodyPr>
            <a:normAutofit fontScale="92500"/>
          </a:bodyPr>
          <a:lstStyle/>
          <a:p>
            <a:pPr marL="548640" indent="-411480" fontAlgn="auto">
              <a:spcAft>
                <a:spcPts val="0"/>
              </a:spcAft>
              <a:buClr>
                <a:schemeClr val="tx1">
                  <a:shade val="95000"/>
                </a:schemeClr>
              </a:buClr>
              <a:buFont typeface="Wingdings 2"/>
              <a:buNone/>
              <a:defRPr/>
            </a:pPr>
            <a:r>
              <a:rPr lang="ru-RU" sz="3600" dirty="0" smtClean="0"/>
              <a:t>«Зевс и бессмертные боги! О, сотворите, да будет Сей мой возлюбленный сын, как и я, знаменит среди граждан; </a:t>
            </a:r>
          </a:p>
          <a:p>
            <a:pPr marL="548640" indent="-411480" fontAlgn="auto">
              <a:spcAft>
                <a:spcPts val="0"/>
              </a:spcAft>
              <a:buClr>
                <a:schemeClr val="tx1">
                  <a:shade val="95000"/>
                </a:schemeClr>
              </a:buClr>
              <a:buFont typeface="Wingdings 2"/>
              <a:buNone/>
              <a:defRPr/>
            </a:pPr>
            <a:r>
              <a:rPr lang="ru-RU" sz="3600" dirty="0" smtClean="0"/>
              <a:t>Так же и силою крепок, </a:t>
            </a:r>
          </a:p>
          <a:p>
            <a:pPr marL="548640" indent="-411480" fontAlgn="auto">
              <a:spcAft>
                <a:spcPts val="0"/>
              </a:spcAft>
              <a:buClr>
                <a:schemeClr val="tx1">
                  <a:shade val="95000"/>
                </a:schemeClr>
              </a:buClr>
              <a:buFont typeface="Wingdings 2"/>
              <a:buNone/>
              <a:defRPr/>
            </a:pPr>
            <a:r>
              <a:rPr lang="ru-RU" sz="3600" dirty="0" smtClean="0"/>
              <a:t>и в Трое да царствует мощно. </a:t>
            </a:r>
          </a:p>
          <a:p>
            <a:pPr marL="548640" indent="-411480" fontAlgn="auto">
              <a:spcAft>
                <a:spcPts val="0"/>
              </a:spcAft>
              <a:buClr>
                <a:schemeClr val="tx1">
                  <a:shade val="95000"/>
                </a:schemeClr>
              </a:buClr>
              <a:buFont typeface="Wingdings 2"/>
              <a:buNone/>
              <a:defRPr/>
            </a:pPr>
            <a:r>
              <a:rPr lang="ru-RU" sz="3600" dirty="0" smtClean="0"/>
              <a:t>Пусть о нем некогда                             скажут, из боя идущего                                       видя: Он и отца                                   превосходит!»</a:t>
            </a:r>
            <a:endParaRPr lang="ru-RU" sz="3600" dirty="0"/>
          </a:p>
        </p:txBody>
      </p:sp>
      <p:sp>
        <p:nvSpPr>
          <p:cNvPr id="4" name="Номер слайда 3"/>
          <p:cNvSpPr>
            <a:spLocks noGrp="1"/>
          </p:cNvSpPr>
          <p:nvPr>
            <p:ph type="sldNum" sz="quarter" idx="12"/>
          </p:nvPr>
        </p:nvSpPr>
        <p:spPr/>
        <p:txBody>
          <a:bodyPr/>
          <a:lstStyle/>
          <a:p>
            <a:pPr>
              <a:defRPr/>
            </a:pPr>
            <a:fld id="{8653D5C7-A12E-4562-9449-DCF063F67E9D}" type="slidenum">
              <a:rPr lang="ru-RU"/>
              <a:pPr>
                <a:defRPr/>
              </a:pPr>
              <a:t>42</a:t>
            </a:fld>
            <a:endParaRPr lang="ru-RU"/>
          </a:p>
        </p:txBody>
      </p:sp>
      <p:pic>
        <p:nvPicPr>
          <p:cNvPr id="57348" name="Picture 2" descr="C:\Users\SAMSUNG\Desktop\отец\1533770-zn--n---------n-n-n.jpg"/>
          <p:cNvPicPr>
            <a:picLocks noChangeAspect="1" noChangeArrowheads="1"/>
          </p:cNvPicPr>
          <p:nvPr/>
        </p:nvPicPr>
        <p:blipFill>
          <a:blip r:embed="rId2"/>
          <a:srcRect/>
          <a:stretch>
            <a:fillRect/>
          </a:stretch>
        </p:blipFill>
        <p:spPr bwMode="auto">
          <a:xfrm>
            <a:off x="6084888" y="2420938"/>
            <a:ext cx="2952750" cy="4341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336F52EE-EE76-479A-9D50-5386870F77F6}" type="slidenum">
              <a:rPr lang="ru-RU"/>
              <a:pPr>
                <a:defRPr/>
              </a:pPr>
              <a:t>43</a:t>
            </a:fld>
            <a:endParaRPr lang="ru-RU"/>
          </a:p>
        </p:txBody>
      </p:sp>
      <p:pic>
        <p:nvPicPr>
          <p:cNvPr id="58370" name="Picture 2" descr="C:\Users\SAMSUNG\Desktop\отец\images (5).jpg"/>
          <p:cNvPicPr>
            <a:picLocks noGrp="1" noChangeAspect="1" noChangeArrowheads="1"/>
          </p:cNvPicPr>
          <p:nvPr>
            <p:ph idx="1"/>
          </p:nvPr>
        </p:nvPicPr>
        <p:blipFill>
          <a:blip r:embed="rId2"/>
          <a:srcRect/>
          <a:stretch>
            <a:fillRect/>
          </a:stretch>
        </p:blipFill>
        <p:spPr>
          <a:xfrm>
            <a:off x="0" y="0"/>
            <a:ext cx="8991600" cy="6858000"/>
          </a:xfr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Содержимое 2"/>
          <p:cNvSpPr>
            <a:spLocks noGrp="1"/>
          </p:cNvSpPr>
          <p:nvPr>
            <p:ph idx="1"/>
          </p:nvPr>
        </p:nvSpPr>
        <p:spPr>
          <a:xfrm>
            <a:off x="0" y="2149475"/>
            <a:ext cx="8686800" cy="4708525"/>
          </a:xfrm>
        </p:spPr>
        <p:txBody>
          <a:bodyPr/>
          <a:lstStyle/>
          <a:p>
            <a:pPr algn="ctr">
              <a:buFont typeface="Wingdings 2" pitchFamily="18" charset="2"/>
              <a:buNone/>
            </a:pPr>
            <a:r>
              <a:rPr lang="ru-RU" sz="4400" smtClean="0"/>
              <a:t>Сегодня непросто представить себе такого щедрого отца. Толкования, преобладающие сегодня, видят в отношениях отец-сын постоянное присутствие зависти и убийственной ревности.</a:t>
            </a:r>
          </a:p>
        </p:txBody>
      </p:sp>
      <p:sp>
        <p:nvSpPr>
          <p:cNvPr id="4" name="Номер слайда 3"/>
          <p:cNvSpPr>
            <a:spLocks noGrp="1"/>
          </p:cNvSpPr>
          <p:nvPr>
            <p:ph type="sldNum" sz="quarter" idx="12"/>
          </p:nvPr>
        </p:nvSpPr>
        <p:spPr/>
        <p:txBody>
          <a:bodyPr/>
          <a:lstStyle/>
          <a:p>
            <a:pPr>
              <a:defRPr/>
            </a:pPr>
            <a:fld id="{AB717C33-6BDB-42EB-979F-0FB3648F477E}" type="slidenum">
              <a:rPr lang="ru-RU"/>
              <a:pPr>
                <a:defRPr/>
              </a:pPr>
              <a:t>44</a:t>
            </a:fld>
            <a:endParaRPr lang="ru-RU"/>
          </a:p>
        </p:txBody>
      </p:sp>
      <p:pic>
        <p:nvPicPr>
          <p:cNvPr id="59395" name="Picture 2" descr="C:\Users\SAMSUNG\Desktop\отец\705904.jpg"/>
          <p:cNvPicPr>
            <a:picLocks noChangeAspect="1" noChangeArrowheads="1"/>
          </p:cNvPicPr>
          <p:nvPr/>
        </p:nvPicPr>
        <p:blipFill>
          <a:blip r:embed="rId2"/>
          <a:srcRect/>
          <a:stretch>
            <a:fillRect/>
          </a:stretch>
        </p:blipFill>
        <p:spPr bwMode="auto">
          <a:xfrm>
            <a:off x="3492500" y="0"/>
            <a:ext cx="2133600" cy="213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Содержимое 2"/>
          <p:cNvSpPr>
            <a:spLocks noGrp="1"/>
          </p:cNvSpPr>
          <p:nvPr>
            <p:ph idx="1"/>
          </p:nvPr>
        </p:nvSpPr>
        <p:spPr>
          <a:xfrm>
            <a:off x="0" y="0"/>
            <a:ext cx="9396413" cy="6858000"/>
          </a:xfrm>
        </p:spPr>
        <p:txBody>
          <a:bodyPr/>
          <a:lstStyle/>
          <a:p>
            <a:pPr>
              <a:buFont typeface="Wingdings 2" pitchFamily="18" charset="2"/>
              <a:buNone/>
            </a:pPr>
            <a:r>
              <a:rPr lang="ru-RU" sz="3600" smtClean="0"/>
              <a:t>Представляется, что даже сегодня отцы держат на руках маленьких детей не так, как матери; американское психологическое исследование, основанное на опросе большого количества людей, выделило типичные способы отеческого поведения:</a:t>
            </a:r>
          </a:p>
          <a:p>
            <a:r>
              <a:rPr lang="ru-RU" sz="3600" smtClean="0">
                <a:solidFill>
                  <a:srgbClr val="FFFF00"/>
                </a:solidFill>
              </a:rPr>
              <a:t>Подбрасывать ребенка в воздух,</a:t>
            </a:r>
          </a:p>
          <a:p>
            <a:r>
              <a:rPr lang="ru-RU" sz="3600" smtClean="0"/>
              <a:t>Прижимать его к груди, но так чтобы он смотрел наружу;</a:t>
            </a:r>
          </a:p>
          <a:p>
            <a:r>
              <a:rPr lang="ru-RU" sz="3600" smtClean="0">
                <a:solidFill>
                  <a:srgbClr val="FFFF00"/>
                </a:solidFill>
              </a:rPr>
              <a:t>Поднимать его напряженными руками, глядя ему в глаза</a:t>
            </a:r>
          </a:p>
        </p:txBody>
      </p:sp>
      <p:sp>
        <p:nvSpPr>
          <p:cNvPr id="4" name="Номер слайда 3"/>
          <p:cNvSpPr>
            <a:spLocks noGrp="1"/>
          </p:cNvSpPr>
          <p:nvPr>
            <p:ph type="sldNum" sz="quarter" idx="12"/>
          </p:nvPr>
        </p:nvSpPr>
        <p:spPr/>
        <p:txBody>
          <a:bodyPr/>
          <a:lstStyle/>
          <a:p>
            <a:pPr>
              <a:defRPr/>
            </a:pPr>
            <a:fld id="{0E7FB2D7-D299-4E9F-9D1A-74DDBFA78BCF}" type="slidenum">
              <a:rPr lang="ru-RU"/>
              <a:pPr>
                <a:defRPr/>
              </a:pPr>
              <a:t>45</a:t>
            </a:fld>
            <a:endParaRPr lang="ru-RU"/>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E281600-6A12-408B-9E35-7C4C8DC9B559}" type="slidenum">
              <a:rPr lang="ru-RU"/>
              <a:pPr>
                <a:defRPr/>
              </a:pPr>
              <a:t>46</a:t>
            </a:fld>
            <a:endParaRPr lang="ru-RU"/>
          </a:p>
        </p:txBody>
      </p:sp>
      <p:pic>
        <p:nvPicPr>
          <p:cNvPr id="61442" name="Picture 2" descr="C:\Users\SAMSUNG\Desktop\отец\174913_358165.jpg"/>
          <p:cNvPicPr>
            <a:picLocks noGrp="1" noChangeAspect="1" noChangeArrowheads="1"/>
          </p:cNvPicPr>
          <p:nvPr>
            <p:ph idx="1"/>
          </p:nvPr>
        </p:nvPicPr>
        <p:blipFill>
          <a:blip r:embed="rId2"/>
          <a:srcRect/>
          <a:stretch>
            <a:fillRect/>
          </a:stretch>
        </p:blipFill>
        <p:spPr>
          <a:xfrm>
            <a:off x="1692275" y="-23813"/>
            <a:ext cx="5435600" cy="6881813"/>
          </a:xfr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D40DDD66-19F6-4034-B2A5-55D6B9C99BE6}" type="slidenum">
              <a:rPr lang="ru-RU"/>
              <a:pPr>
                <a:defRPr/>
              </a:pPr>
              <a:t>47</a:t>
            </a:fld>
            <a:endParaRPr lang="ru-RU"/>
          </a:p>
        </p:txBody>
      </p:sp>
      <p:pic>
        <p:nvPicPr>
          <p:cNvPr id="62466" name="Picture 2" descr="C:\Users\SAMSUNG\Desktop\отец\6083.jpg"/>
          <p:cNvPicPr>
            <a:picLocks noGrp="1" noChangeAspect="1" noChangeArrowheads="1"/>
          </p:cNvPicPr>
          <p:nvPr>
            <p:ph idx="1"/>
          </p:nvPr>
        </p:nvPicPr>
        <p:blipFill>
          <a:blip r:embed="rId2"/>
          <a:srcRect/>
          <a:stretch>
            <a:fillRect/>
          </a:stretch>
        </p:blipFill>
        <p:spPr>
          <a:xfrm>
            <a:off x="0" y="0"/>
            <a:ext cx="5743575" cy="3284538"/>
          </a:xfrm>
        </p:spPr>
      </p:pic>
      <p:pic>
        <p:nvPicPr>
          <p:cNvPr id="62467" name="Picture 3" descr="C:\Users\SAMSUNG\Desktop\отец\825514006618.jpg"/>
          <p:cNvPicPr>
            <a:picLocks noChangeAspect="1" noChangeArrowheads="1"/>
          </p:cNvPicPr>
          <p:nvPr/>
        </p:nvPicPr>
        <p:blipFill>
          <a:blip r:embed="rId3"/>
          <a:srcRect/>
          <a:stretch>
            <a:fillRect/>
          </a:stretch>
        </p:blipFill>
        <p:spPr bwMode="auto">
          <a:xfrm>
            <a:off x="5330825" y="1773238"/>
            <a:ext cx="3813175" cy="50847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30497920-43CC-4722-93EE-5671086C2374}" type="slidenum">
              <a:rPr lang="ru-RU"/>
              <a:pPr>
                <a:defRPr/>
              </a:pPr>
              <a:t>48</a:t>
            </a:fld>
            <a:endParaRPr lang="ru-RU"/>
          </a:p>
        </p:txBody>
      </p:sp>
      <p:pic>
        <p:nvPicPr>
          <p:cNvPr id="63490" name="Picture 2" descr="C:\Users\SAMSUNG\Desktop\отец\images (6).jpg"/>
          <p:cNvPicPr>
            <a:picLocks noGrp="1" noChangeAspect="1" noChangeArrowheads="1"/>
          </p:cNvPicPr>
          <p:nvPr>
            <p:ph idx="1"/>
          </p:nvPr>
        </p:nvPicPr>
        <p:blipFill>
          <a:blip r:embed="rId2"/>
          <a:srcRect/>
          <a:stretch>
            <a:fillRect/>
          </a:stretch>
        </p:blipFill>
        <p:spPr>
          <a:xfrm>
            <a:off x="0" y="0"/>
            <a:ext cx="4572000" cy="7202488"/>
          </a:xfrm>
        </p:spPr>
      </p:pic>
      <p:pic>
        <p:nvPicPr>
          <p:cNvPr id="63491" name="Picture 3" descr="C:\Users\SAMSUNG\Desktop\отец\father_and_child.jpg"/>
          <p:cNvPicPr>
            <a:picLocks noChangeAspect="1" noChangeArrowheads="1"/>
          </p:cNvPicPr>
          <p:nvPr/>
        </p:nvPicPr>
        <p:blipFill>
          <a:blip r:embed="rId3"/>
          <a:srcRect/>
          <a:stretch>
            <a:fillRect/>
          </a:stretch>
        </p:blipFill>
        <p:spPr bwMode="auto">
          <a:xfrm>
            <a:off x="3892550" y="0"/>
            <a:ext cx="5251450" cy="3500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Содержимое 2"/>
          <p:cNvSpPr>
            <a:spLocks noGrp="1"/>
          </p:cNvSpPr>
          <p:nvPr>
            <p:ph idx="1"/>
          </p:nvPr>
        </p:nvSpPr>
        <p:spPr>
          <a:xfrm>
            <a:off x="0" y="0"/>
            <a:ext cx="9144000" cy="6858000"/>
          </a:xfrm>
        </p:spPr>
        <p:txBody>
          <a:bodyPr/>
          <a:lstStyle/>
          <a:p>
            <a:r>
              <a:rPr lang="ru-RU" sz="4000" smtClean="0"/>
              <a:t>Во все времена отцы обладали двумя качествами воинов. Первое, агрессивное, помимо воинственного поведения может проявляться в твердом тоне голоса, в способности немедленно принимать решения.</a:t>
            </a:r>
          </a:p>
          <a:p>
            <a:r>
              <a:rPr lang="ru-RU" sz="4000" smtClean="0"/>
              <a:t>Второе, защитное, - это сопротивление не только врагам, но и чувствам и просьбам членов семьи, или, в собственной личности отца, сопротивление разума душе.</a:t>
            </a:r>
          </a:p>
        </p:txBody>
      </p:sp>
      <p:sp>
        <p:nvSpPr>
          <p:cNvPr id="4" name="Номер слайда 3"/>
          <p:cNvSpPr>
            <a:spLocks noGrp="1"/>
          </p:cNvSpPr>
          <p:nvPr>
            <p:ph type="sldNum" sz="quarter" idx="12"/>
          </p:nvPr>
        </p:nvSpPr>
        <p:spPr/>
        <p:txBody>
          <a:bodyPr/>
          <a:lstStyle/>
          <a:p>
            <a:pPr>
              <a:defRPr/>
            </a:pPr>
            <a:fld id="{FCD2887B-7E61-4D68-B08E-564FBCEF1DD4}" type="slidenum">
              <a:rPr lang="ru-RU"/>
              <a:pPr>
                <a:defRPr/>
              </a:pPr>
              <a:t>49</a:t>
            </a:fld>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Содержимое 2"/>
          <p:cNvSpPr>
            <a:spLocks noGrp="1"/>
          </p:cNvSpPr>
          <p:nvPr>
            <p:ph idx="1"/>
          </p:nvPr>
        </p:nvSpPr>
        <p:spPr>
          <a:xfrm>
            <a:off x="457200" y="0"/>
            <a:ext cx="8229600" cy="6308725"/>
          </a:xfrm>
        </p:spPr>
        <p:txBody>
          <a:bodyPr/>
          <a:lstStyle/>
          <a:p>
            <a:pPr>
              <a:buFont typeface="Wingdings 2" pitchFamily="18" charset="2"/>
              <a:buNone/>
            </a:pPr>
            <a:r>
              <a:rPr lang="ru-RU" sz="4000" smtClean="0"/>
              <a:t>Легче отцу иметь детей, чем детям отца.</a:t>
            </a:r>
            <a:br>
              <a:rPr lang="ru-RU" sz="4000" smtClean="0"/>
            </a:br>
            <a:r>
              <a:rPr lang="ru-RU" sz="4000" smtClean="0"/>
              <a:t/>
            </a:r>
            <a:br>
              <a:rPr lang="ru-RU" sz="4000" smtClean="0"/>
            </a:br>
            <a:r>
              <a:rPr lang="ru-RU" sz="4000" smtClean="0"/>
              <a:t>Папа Иоанн XXIII</a:t>
            </a:r>
          </a:p>
        </p:txBody>
      </p:sp>
      <p:sp>
        <p:nvSpPr>
          <p:cNvPr id="4" name="Номер слайда 3"/>
          <p:cNvSpPr>
            <a:spLocks noGrp="1"/>
          </p:cNvSpPr>
          <p:nvPr>
            <p:ph type="sldNum" sz="quarter" idx="12"/>
          </p:nvPr>
        </p:nvSpPr>
        <p:spPr/>
        <p:txBody>
          <a:bodyPr/>
          <a:lstStyle/>
          <a:p>
            <a:pPr>
              <a:defRPr/>
            </a:pPr>
            <a:fld id="{4964B787-6E4A-4DB1-81C2-6F1A233AEA07}" type="slidenum">
              <a:rPr lang="ru-RU"/>
              <a:pPr>
                <a:defRPr/>
              </a:pPr>
              <a:t>5</a:t>
            </a:fld>
            <a:endParaRPr lang="ru-RU"/>
          </a:p>
        </p:txBody>
      </p:sp>
      <p:pic>
        <p:nvPicPr>
          <p:cNvPr id="19459" name="Picture 2" descr="C:\Users\SAMSUNG\Desktop\отец\1221158142_bezimeni-1.jpg"/>
          <p:cNvPicPr>
            <a:picLocks noChangeAspect="1" noChangeArrowheads="1"/>
          </p:cNvPicPr>
          <p:nvPr/>
        </p:nvPicPr>
        <p:blipFill>
          <a:blip r:embed="rId2"/>
          <a:srcRect/>
          <a:stretch>
            <a:fillRect/>
          </a:stretch>
        </p:blipFill>
        <p:spPr bwMode="auto">
          <a:xfrm>
            <a:off x="2268538" y="2762250"/>
            <a:ext cx="6551612" cy="42370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Содержимое 2"/>
          <p:cNvSpPr>
            <a:spLocks noGrp="1"/>
          </p:cNvSpPr>
          <p:nvPr>
            <p:ph idx="1"/>
          </p:nvPr>
        </p:nvSpPr>
        <p:spPr>
          <a:xfrm>
            <a:off x="0" y="0"/>
            <a:ext cx="9144000" cy="6308725"/>
          </a:xfrm>
        </p:spPr>
        <p:txBody>
          <a:bodyPr/>
          <a:lstStyle/>
          <a:p>
            <a:pPr>
              <a:buFont typeface="Wingdings 2" pitchFamily="18" charset="2"/>
              <a:buNone/>
            </a:pPr>
            <a:r>
              <a:rPr lang="ru-RU" sz="4000" smtClean="0"/>
              <a:t>Потому что нежность может отступить перед порядком и планами, если противопоставить их ей как нечто твердое и компактное, подобно поверхности брони. Таким образом, патриархальный мир приучил нас к виду брони, заставив забыть что ее смысл заключен внутри: согласно этимологическому мифу </a:t>
            </a:r>
            <a:r>
              <a:rPr lang="en-US" sz="4000" smtClean="0"/>
              <a:t>corazza</a:t>
            </a:r>
            <a:r>
              <a:rPr lang="ru-RU" sz="4000" smtClean="0"/>
              <a:t> (броня) – это то, что защищает сердце (по латински: </a:t>
            </a:r>
            <a:r>
              <a:rPr lang="en-US" sz="4000" smtClean="0"/>
              <a:t>cor</a:t>
            </a:r>
            <a:r>
              <a:rPr lang="ru-RU" sz="4000" smtClean="0"/>
              <a:t>)</a:t>
            </a:r>
          </a:p>
        </p:txBody>
      </p:sp>
      <p:sp>
        <p:nvSpPr>
          <p:cNvPr id="4" name="Номер слайда 3"/>
          <p:cNvSpPr>
            <a:spLocks noGrp="1"/>
          </p:cNvSpPr>
          <p:nvPr>
            <p:ph type="sldNum" sz="quarter" idx="12"/>
          </p:nvPr>
        </p:nvSpPr>
        <p:spPr/>
        <p:txBody>
          <a:bodyPr/>
          <a:lstStyle/>
          <a:p>
            <a:pPr>
              <a:defRPr/>
            </a:pPr>
            <a:fld id="{A2F69D7E-8979-428B-98D7-045E9B746EA4}" type="slidenum">
              <a:rPr lang="ru-RU"/>
              <a:pPr>
                <a:defRPr/>
              </a:pPr>
              <a:t>50</a:t>
            </a:fld>
            <a:endParaRPr lang="ru-RU"/>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Содержимое 2"/>
          <p:cNvSpPr>
            <a:spLocks noGrp="1"/>
          </p:cNvSpPr>
          <p:nvPr>
            <p:ph idx="1"/>
          </p:nvPr>
        </p:nvSpPr>
        <p:spPr>
          <a:xfrm>
            <a:off x="0" y="0"/>
            <a:ext cx="8686800" cy="4708525"/>
          </a:xfrm>
        </p:spPr>
        <p:txBody>
          <a:bodyPr/>
          <a:lstStyle/>
          <a:p>
            <a:pPr algn="ctr">
              <a:buFont typeface="Wingdings 2" pitchFamily="18" charset="2"/>
              <a:buNone/>
            </a:pPr>
            <a:r>
              <a:rPr lang="ru-RU" sz="4400" smtClean="0"/>
              <a:t>Отец – это хрупкая и недавняя пена на долгой волне человеческой эволюции</a:t>
            </a:r>
          </a:p>
        </p:txBody>
      </p:sp>
      <p:sp>
        <p:nvSpPr>
          <p:cNvPr id="4" name="Номер слайда 3"/>
          <p:cNvSpPr>
            <a:spLocks noGrp="1"/>
          </p:cNvSpPr>
          <p:nvPr>
            <p:ph type="sldNum" sz="quarter" idx="12"/>
          </p:nvPr>
        </p:nvSpPr>
        <p:spPr/>
        <p:txBody>
          <a:bodyPr/>
          <a:lstStyle/>
          <a:p>
            <a:pPr>
              <a:defRPr/>
            </a:pPr>
            <a:fld id="{2FDFD79E-8BDF-4131-9FB4-71B0087A0633}" type="slidenum">
              <a:rPr lang="ru-RU"/>
              <a:pPr>
                <a:defRPr/>
              </a:pPr>
              <a:t>51</a:t>
            </a:fld>
            <a:endParaRPr lang="ru-RU"/>
          </a:p>
        </p:txBody>
      </p:sp>
      <p:pic>
        <p:nvPicPr>
          <p:cNvPr id="66563" name="Picture 2" descr="C:\Users\SAMSUNG\Desktop\отец\liza-2009155.jpg"/>
          <p:cNvPicPr>
            <a:picLocks noChangeAspect="1" noChangeArrowheads="1"/>
          </p:cNvPicPr>
          <p:nvPr/>
        </p:nvPicPr>
        <p:blipFill>
          <a:blip r:embed="rId2"/>
          <a:srcRect/>
          <a:stretch>
            <a:fillRect/>
          </a:stretch>
        </p:blipFill>
        <p:spPr bwMode="auto">
          <a:xfrm>
            <a:off x="0" y="2105025"/>
            <a:ext cx="9144000" cy="4752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Содержимое 2"/>
          <p:cNvSpPr>
            <a:spLocks noGrp="1"/>
          </p:cNvSpPr>
          <p:nvPr>
            <p:ph idx="1"/>
          </p:nvPr>
        </p:nvSpPr>
        <p:spPr>
          <a:xfrm>
            <a:off x="0" y="0"/>
            <a:ext cx="8748713" cy="6308725"/>
          </a:xfrm>
        </p:spPr>
        <p:txBody>
          <a:bodyPr/>
          <a:lstStyle/>
          <a:p>
            <a:pPr algn="ctr">
              <a:buFont typeface="Wingdings 2" pitchFamily="18" charset="2"/>
              <a:buNone/>
            </a:pPr>
            <a:r>
              <a:rPr lang="ru-RU" sz="5400" smtClean="0"/>
              <a:t>Если мать теряет авторитет, который дала ей культура, она остается матерью.</a:t>
            </a:r>
          </a:p>
          <a:p>
            <a:pPr algn="ctr">
              <a:buFont typeface="Wingdings 2" pitchFamily="18" charset="2"/>
              <a:buNone/>
            </a:pPr>
            <a:r>
              <a:rPr lang="ru-RU" sz="5400" smtClean="0"/>
              <a:t> Если его теряет отец, он теряет уверенность в собственном существовании</a:t>
            </a:r>
          </a:p>
        </p:txBody>
      </p:sp>
      <p:sp>
        <p:nvSpPr>
          <p:cNvPr id="4" name="Номер слайда 3"/>
          <p:cNvSpPr>
            <a:spLocks noGrp="1"/>
          </p:cNvSpPr>
          <p:nvPr>
            <p:ph type="sldNum" sz="quarter" idx="12"/>
          </p:nvPr>
        </p:nvSpPr>
        <p:spPr/>
        <p:txBody>
          <a:bodyPr/>
          <a:lstStyle/>
          <a:p>
            <a:pPr>
              <a:defRPr/>
            </a:pPr>
            <a:fld id="{432F77A5-8628-43D6-A937-8DEDE589A5EC}" type="slidenum">
              <a:rPr lang="ru-RU"/>
              <a:pPr>
                <a:defRPr/>
              </a:pPr>
              <a:t>52</a:t>
            </a:fld>
            <a:endParaRPr lang="ru-RU"/>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Содержимое 2"/>
          <p:cNvSpPr>
            <a:spLocks noGrp="1"/>
          </p:cNvSpPr>
          <p:nvPr>
            <p:ph idx="1"/>
          </p:nvPr>
        </p:nvSpPr>
        <p:spPr>
          <a:xfrm>
            <a:off x="0" y="0"/>
            <a:ext cx="8964613" cy="6858000"/>
          </a:xfrm>
        </p:spPr>
        <p:txBody>
          <a:bodyPr/>
          <a:lstStyle/>
          <a:p>
            <a:pPr>
              <a:buFont typeface="Wingdings 2" pitchFamily="18" charset="2"/>
              <a:buNone/>
            </a:pPr>
            <a:r>
              <a:rPr lang="ru-RU" sz="3600" smtClean="0"/>
              <a:t>Не случайно отеческие качества нашли выражение в оружии и в броне. Они никогда не смогут вырасти сами, как рог, копыто или коготь.</a:t>
            </a:r>
          </a:p>
          <a:p>
            <a:pPr>
              <a:buFont typeface="Wingdings 2" pitchFamily="18" charset="2"/>
              <a:buNone/>
            </a:pPr>
            <a:r>
              <a:rPr lang="ru-RU" sz="3600" smtClean="0"/>
              <a:t> Каждый сын, чтобы стать отцом, должен в свою очередь добыть себе оружие; броня не заменяет кожу со временем, но она должна быть создана, чтобы быть одета для подготовки к битве: отдыхать, спать, заниматься любовью в броне было бы не просто неестественно, это было бы настоящим мучением</a:t>
            </a:r>
            <a:r>
              <a:rPr lang="ru-RU" smtClean="0"/>
              <a:t>.</a:t>
            </a:r>
          </a:p>
          <a:p>
            <a:endParaRPr lang="ru-RU" smtClean="0"/>
          </a:p>
        </p:txBody>
      </p:sp>
      <p:sp>
        <p:nvSpPr>
          <p:cNvPr id="4" name="Номер слайда 3"/>
          <p:cNvSpPr>
            <a:spLocks noGrp="1"/>
          </p:cNvSpPr>
          <p:nvPr>
            <p:ph type="sldNum" sz="quarter" idx="12"/>
          </p:nvPr>
        </p:nvSpPr>
        <p:spPr/>
        <p:txBody>
          <a:bodyPr/>
          <a:lstStyle/>
          <a:p>
            <a:pPr>
              <a:defRPr/>
            </a:pPr>
            <a:fld id="{6B22E859-C3CA-4F69-BF97-19797F59301D}" type="slidenum">
              <a:rPr lang="ru-RU"/>
              <a:pPr>
                <a:defRPr/>
              </a:pPr>
              <a:t>53</a:t>
            </a:fld>
            <a:endParaRPr lang="ru-RU"/>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Содержимое 2"/>
          <p:cNvSpPr>
            <a:spLocks noGrp="1"/>
          </p:cNvSpPr>
          <p:nvPr>
            <p:ph idx="1"/>
          </p:nvPr>
        </p:nvSpPr>
        <p:spPr>
          <a:xfrm>
            <a:off x="0" y="0"/>
            <a:ext cx="9144000" cy="6308725"/>
          </a:xfrm>
        </p:spPr>
        <p:txBody>
          <a:bodyPr/>
          <a:lstStyle/>
          <a:p>
            <a:r>
              <a:rPr lang="ru-RU" sz="4000" smtClean="0"/>
              <a:t>Отец семьи защищает не только от внешнего, от других отцов. Он защищается внутри самой семьи, от детей, которые растут, и от подруги, которая вызывает его на соревнование. </a:t>
            </a:r>
            <a:r>
              <a:rPr lang="ru-RU" sz="4000" smtClean="0">
                <a:solidFill>
                  <a:srgbClr val="FFFF00"/>
                </a:solidFill>
              </a:rPr>
              <a:t>Эта защита основана на инстинкте </a:t>
            </a:r>
            <a:r>
              <a:rPr lang="ru-RU" sz="4000" smtClean="0"/>
              <a:t>– естественных импульсах роста и утверждения.</a:t>
            </a:r>
          </a:p>
          <a:p>
            <a:r>
              <a:rPr lang="ru-RU" sz="4000" smtClean="0"/>
              <a:t>Время и цивилизация создали в нем нечто вроде </a:t>
            </a:r>
            <a:r>
              <a:rPr lang="ru-RU" sz="4000" smtClean="0">
                <a:solidFill>
                  <a:srgbClr val="002060"/>
                </a:solidFill>
              </a:rPr>
              <a:t>«внутренней брони»</a:t>
            </a:r>
          </a:p>
        </p:txBody>
      </p:sp>
      <p:sp>
        <p:nvSpPr>
          <p:cNvPr id="4" name="Номер слайда 3"/>
          <p:cNvSpPr>
            <a:spLocks noGrp="1"/>
          </p:cNvSpPr>
          <p:nvPr>
            <p:ph type="sldNum" sz="quarter" idx="12"/>
          </p:nvPr>
        </p:nvSpPr>
        <p:spPr/>
        <p:txBody>
          <a:bodyPr/>
          <a:lstStyle/>
          <a:p>
            <a:pPr>
              <a:defRPr/>
            </a:pPr>
            <a:fld id="{527F13CE-2BF2-4547-BE07-50EF13D0A47F}" type="slidenum">
              <a:rPr lang="ru-RU"/>
              <a:pPr>
                <a:defRPr/>
              </a:pPr>
              <a:t>54</a:t>
            </a:fld>
            <a:endParaRPr lang="ru-RU"/>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Содержимое 2"/>
          <p:cNvSpPr>
            <a:spLocks noGrp="1"/>
          </p:cNvSpPr>
          <p:nvPr>
            <p:ph idx="1"/>
          </p:nvPr>
        </p:nvSpPr>
        <p:spPr>
          <a:xfrm>
            <a:off x="2700338" y="0"/>
            <a:ext cx="6443662" cy="6858000"/>
          </a:xfrm>
        </p:spPr>
        <p:txBody>
          <a:bodyPr/>
          <a:lstStyle/>
          <a:p>
            <a:pPr>
              <a:buFont typeface="Wingdings 2" pitchFamily="18" charset="2"/>
              <a:buNone/>
            </a:pPr>
            <a:r>
              <a:rPr lang="ru-RU" sz="3200" smtClean="0"/>
              <a:t>  Нельзя прекратить одним махом то, чему учишься в течении долгого времени. От брони не отказываются: броню носят и перед подругой, и перед детьми, в которых нет ничего агрессивного. </a:t>
            </a:r>
          </a:p>
          <a:p>
            <a:pPr>
              <a:buFont typeface="Wingdings 2" pitchFamily="18" charset="2"/>
              <a:buNone/>
            </a:pPr>
            <a:r>
              <a:rPr lang="ru-RU" sz="3200" smtClean="0"/>
              <a:t>Тот ,кто постоянно носит броню, привыкает к ограниченным, жестким движениям, забывая, что, как говорит само название доспеха на латыни, он связан сердцем.</a:t>
            </a:r>
          </a:p>
          <a:p>
            <a:pPr>
              <a:buFont typeface="Wingdings 2" pitchFamily="18" charset="2"/>
              <a:buNone/>
            </a:pPr>
            <a:endParaRPr lang="ru-RU" smtClean="0"/>
          </a:p>
        </p:txBody>
      </p:sp>
      <p:sp>
        <p:nvSpPr>
          <p:cNvPr id="4" name="Номер слайда 3"/>
          <p:cNvSpPr>
            <a:spLocks noGrp="1"/>
          </p:cNvSpPr>
          <p:nvPr>
            <p:ph type="sldNum" sz="quarter" idx="12"/>
          </p:nvPr>
        </p:nvSpPr>
        <p:spPr/>
        <p:txBody>
          <a:bodyPr/>
          <a:lstStyle/>
          <a:p>
            <a:pPr>
              <a:defRPr/>
            </a:pPr>
            <a:fld id="{E20AD78B-8249-40A9-8C89-88AFBB86826B}" type="slidenum">
              <a:rPr lang="ru-RU"/>
              <a:pPr>
                <a:defRPr/>
              </a:pPr>
              <a:t>55</a:t>
            </a:fld>
            <a:endParaRPr lang="ru-RU"/>
          </a:p>
        </p:txBody>
      </p:sp>
      <p:pic>
        <p:nvPicPr>
          <p:cNvPr id="70659" name="Picture 2" descr="C:\Users\SAMSUNG\Desktop\04b1031c502323d863db1db9e856209a-339x367.jpg"/>
          <p:cNvPicPr>
            <a:picLocks noChangeAspect="1" noChangeArrowheads="1"/>
          </p:cNvPicPr>
          <p:nvPr/>
        </p:nvPicPr>
        <p:blipFill>
          <a:blip r:embed="rId2"/>
          <a:srcRect/>
          <a:stretch>
            <a:fillRect/>
          </a:stretch>
        </p:blipFill>
        <p:spPr bwMode="auto">
          <a:xfrm>
            <a:off x="0" y="0"/>
            <a:ext cx="3017838" cy="3267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2707EABE-564D-492F-9828-03172D358028}" type="slidenum">
              <a:rPr lang="ru-RU"/>
              <a:pPr>
                <a:defRPr/>
              </a:pPr>
              <a:t>56</a:t>
            </a:fld>
            <a:endParaRPr lang="ru-RU"/>
          </a:p>
        </p:txBody>
      </p:sp>
      <p:pic>
        <p:nvPicPr>
          <p:cNvPr id="71682" name="Picture 2" descr="C:\Users\SAMSUNG\Desktop\отец\father.jpg"/>
          <p:cNvPicPr>
            <a:picLocks noGrp="1" noChangeAspect="1" noChangeArrowheads="1"/>
          </p:cNvPicPr>
          <p:nvPr>
            <p:ph idx="1"/>
          </p:nvPr>
        </p:nvPicPr>
        <p:blipFill>
          <a:blip r:embed="rId2"/>
          <a:srcRect/>
          <a:stretch>
            <a:fillRect/>
          </a:stretch>
        </p:blipFill>
        <p:spPr>
          <a:xfrm>
            <a:off x="2843213" y="0"/>
            <a:ext cx="4897437" cy="6937375"/>
          </a:xfr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Содержимое 2"/>
          <p:cNvSpPr>
            <a:spLocks noGrp="1"/>
          </p:cNvSpPr>
          <p:nvPr>
            <p:ph idx="1"/>
          </p:nvPr>
        </p:nvSpPr>
        <p:spPr>
          <a:xfrm>
            <a:off x="0" y="2924175"/>
            <a:ext cx="8964613" cy="3168650"/>
          </a:xfrm>
        </p:spPr>
        <p:txBody>
          <a:bodyPr/>
          <a:lstStyle/>
          <a:p>
            <a:pPr algn="ctr">
              <a:buFont typeface="Wingdings 2" pitchFamily="18" charset="2"/>
              <a:buNone/>
            </a:pPr>
            <a:r>
              <a:rPr lang="ru-RU" sz="4000" smtClean="0"/>
              <a:t>Отношения отца с сыном всегда несут на себе знак изобретения и воли. </a:t>
            </a:r>
          </a:p>
          <a:p>
            <a:pPr algn="ctr">
              <a:buFont typeface="Wingdings 2" pitchFamily="18" charset="2"/>
              <a:buNone/>
            </a:pPr>
            <a:r>
              <a:rPr lang="ru-RU" sz="4000" smtClean="0"/>
              <a:t>Отец, который старался соответствовать своему отцовству, не «инстинктивен».</a:t>
            </a:r>
          </a:p>
        </p:txBody>
      </p:sp>
      <p:sp>
        <p:nvSpPr>
          <p:cNvPr id="4" name="Номер слайда 3"/>
          <p:cNvSpPr>
            <a:spLocks noGrp="1"/>
          </p:cNvSpPr>
          <p:nvPr>
            <p:ph type="sldNum" sz="quarter" idx="12"/>
          </p:nvPr>
        </p:nvSpPr>
        <p:spPr/>
        <p:txBody>
          <a:bodyPr/>
          <a:lstStyle/>
          <a:p>
            <a:pPr>
              <a:defRPr/>
            </a:pPr>
            <a:fld id="{FC8D90B9-569D-4FD1-9825-02979DA527AB}" type="slidenum">
              <a:rPr lang="ru-RU"/>
              <a:pPr>
                <a:defRPr/>
              </a:pPr>
              <a:t>57</a:t>
            </a:fld>
            <a:endParaRPr lang="ru-RU"/>
          </a:p>
        </p:txBody>
      </p:sp>
      <p:pic>
        <p:nvPicPr>
          <p:cNvPr id="72707" name="Picture 2" descr="C:\Users\SAMSUNG\Desktop\отец\5218-M2VmMGMwODkzOA.jpg"/>
          <p:cNvPicPr>
            <a:picLocks noChangeAspect="1" noChangeArrowheads="1"/>
          </p:cNvPicPr>
          <p:nvPr/>
        </p:nvPicPr>
        <p:blipFill>
          <a:blip r:embed="rId2"/>
          <a:srcRect/>
          <a:stretch>
            <a:fillRect/>
          </a:stretch>
        </p:blipFill>
        <p:spPr bwMode="auto">
          <a:xfrm>
            <a:off x="0" y="0"/>
            <a:ext cx="4378325" cy="2924175"/>
          </a:xfrm>
          <a:prstGeom prst="rect">
            <a:avLst/>
          </a:prstGeom>
          <a:noFill/>
          <a:ln w="9525">
            <a:noFill/>
            <a:miter lim="800000"/>
            <a:headEnd/>
            <a:tailEnd/>
          </a:ln>
        </p:spPr>
      </p:pic>
      <p:pic>
        <p:nvPicPr>
          <p:cNvPr id="72708" name="Picture 3" descr="C:\Users\SAMSUNG\Desktop\отец\5217-OGUxZmE4OWU5YQ.jpg"/>
          <p:cNvPicPr>
            <a:picLocks noChangeAspect="1" noChangeArrowheads="1"/>
          </p:cNvPicPr>
          <p:nvPr/>
        </p:nvPicPr>
        <p:blipFill>
          <a:blip r:embed="rId3"/>
          <a:srcRect/>
          <a:stretch>
            <a:fillRect/>
          </a:stretch>
        </p:blipFill>
        <p:spPr bwMode="auto">
          <a:xfrm>
            <a:off x="4657725" y="0"/>
            <a:ext cx="4486275" cy="299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EBE72CB0-591A-49B7-822F-C03BCF67D946}" type="slidenum">
              <a:rPr lang="ru-RU"/>
              <a:pPr>
                <a:defRPr/>
              </a:pPr>
              <a:t>58</a:t>
            </a:fld>
            <a:endParaRPr lang="ru-RU"/>
          </a:p>
        </p:txBody>
      </p:sp>
      <p:pic>
        <p:nvPicPr>
          <p:cNvPr id="73730" name="Picture 2" descr="C:\Users\SAMSUNG\Desktop\отец\1280240204_ugol.jpg"/>
          <p:cNvPicPr>
            <a:picLocks noGrp="1" noChangeAspect="1" noChangeArrowheads="1"/>
          </p:cNvPicPr>
          <p:nvPr>
            <p:ph idx="1"/>
          </p:nvPr>
        </p:nvPicPr>
        <p:blipFill>
          <a:blip r:embed="rId2"/>
          <a:srcRect/>
          <a:stretch>
            <a:fillRect/>
          </a:stretch>
        </p:blipFill>
        <p:spPr>
          <a:xfrm>
            <a:off x="0" y="0"/>
            <a:ext cx="9144000" cy="6570663"/>
          </a:xfr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Содержимое 2"/>
          <p:cNvSpPr>
            <a:spLocks noGrp="1"/>
          </p:cNvSpPr>
          <p:nvPr>
            <p:ph idx="1"/>
          </p:nvPr>
        </p:nvSpPr>
        <p:spPr>
          <a:xfrm>
            <a:off x="0" y="3213100"/>
            <a:ext cx="9144000" cy="3844925"/>
          </a:xfrm>
        </p:spPr>
        <p:txBody>
          <a:bodyPr/>
          <a:lstStyle/>
          <a:p>
            <a:pPr>
              <a:buFont typeface="Wingdings 2" pitchFamily="18" charset="2"/>
              <a:buNone/>
            </a:pPr>
            <a:r>
              <a:rPr lang="ru-RU" sz="3600" smtClean="0"/>
              <a:t>Именно отцовское намерение принять ответственность по отношению к ребенку препятствует непосредственности общения: отец и сын сначала должны изучить друг друга, чтобы познакомиться. </a:t>
            </a:r>
          </a:p>
        </p:txBody>
      </p:sp>
      <p:sp>
        <p:nvSpPr>
          <p:cNvPr id="4" name="Номер слайда 3"/>
          <p:cNvSpPr>
            <a:spLocks noGrp="1"/>
          </p:cNvSpPr>
          <p:nvPr>
            <p:ph type="sldNum" sz="quarter" idx="12"/>
          </p:nvPr>
        </p:nvSpPr>
        <p:spPr/>
        <p:txBody>
          <a:bodyPr/>
          <a:lstStyle/>
          <a:p>
            <a:pPr>
              <a:defRPr/>
            </a:pPr>
            <a:fld id="{F9628BA4-FD97-4949-B66C-D0BB73B307CA}" type="slidenum">
              <a:rPr lang="ru-RU"/>
              <a:pPr>
                <a:defRPr/>
              </a:pPr>
              <a:t>59</a:t>
            </a:fld>
            <a:endParaRPr lang="ru-RU"/>
          </a:p>
        </p:txBody>
      </p:sp>
      <p:pic>
        <p:nvPicPr>
          <p:cNvPr id="74755" name="Picture 2" descr="C:\Users\SAMSUNG\Desktop\отец\8e666e2759fb17583c3416374b57dfde.jpg"/>
          <p:cNvPicPr>
            <a:picLocks noChangeAspect="1" noChangeArrowheads="1"/>
          </p:cNvPicPr>
          <p:nvPr/>
        </p:nvPicPr>
        <p:blipFill>
          <a:blip r:embed="rId2"/>
          <a:srcRect/>
          <a:stretch>
            <a:fillRect/>
          </a:stretch>
        </p:blipFill>
        <p:spPr bwMode="auto">
          <a:xfrm>
            <a:off x="0" y="0"/>
            <a:ext cx="3132138" cy="3132138"/>
          </a:xfrm>
          <a:prstGeom prst="rect">
            <a:avLst/>
          </a:prstGeom>
          <a:noFill/>
          <a:ln w="9525">
            <a:noFill/>
            <a:miter lim="800000"/>
            <a:headEnd/>
            <a:tailEnd/>
          </a:ln>
        </p:spPr>
      </p:pic>
      <p:pic>
        <p:nvPicPr>
          <p:cNvPr id="74756" name="Picture 3" descr="C:\Users\SAMSUNG\Desktop\отец\6059.jpg"/>
          <p:cNvPicPr>
            <a:picLocks noChangeAspect="1" noChangeArrowheads="1"/>
          </p:cNvPicPr>
          <p:nvPr/>
        </p:nvPicPr>
        <p:blipFill>
          <a:blip r:embed="rId3"/>
          <a:srcRect/>
          <a:stretch>
            <a:fillRect/>
          </a:stretch>
        </p:blipFill>
        <p:spPr bwMode="auto">
          <a:xfrm>
            <a:off x="4381500" y="0"/>
            <a:ext cx="4762500" cy="3171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839526FB-C407-4346-BB0F-67A3AA794CC6}" type="slidenum">
              <a:rPr lang="ru-RU"/>
              <a:pPr>
                <a:defRPr/>
              </a:pPr>
              <a:t>6</a:t>
            </a:fld>
            <a:endParaRPr lang="ru-RU"/>
          </a:p>
        </p:txBody>
      </p:sp>
      <p:pic>
        <p:nvPicPr>
          <p:cNvPr id="20482" name="Picture 3" descr="C:\Users\SAMSUNG\Desktop\отец\8bbaa9e6d280b96d79c77f00646f1754.jpg"/>
          <p:cNvPicPr>
            <a:picLocks noChangeAspect="1" noChangeArrowheads="1"/>
          </p:cNvPicPr>
          <p:nvPr/>
        </p:nvPicPr>
        <p:blipFill>
          <a:blip r:embed="rId2"/>
          <a:srcRect/>
          <a:stretch>
            <a:fillRect/>
          </a:stretch>
        </p:blipFill>
        <p:spPr bwMode="auto">
          <a:xfrm>
            <a:off x="0" y="3076575"/>
            <a:ext cx="5153025" cy="3781425"/>
          </a:xfrm>
          <a:prstGeom prst="rect">
            <a:avLst/>
          </a:prstGeom>
          <a:noFill/>
          <a:ln w="9525">
            <a:noFill/>
            <a:miter lim="800000"/>
            <a:headEnd/>
            <a:tailEnd/>
          </a:ln>
        </p:spPr>
      </p:pic>
      <p:pic>
        <p:nvPicPr>
          <p:cNvPr id="20483" name="Picture 2" descr="C:\Users\SAMSUNG\Desktop\отец\images (2).jpg"/>
          <p:cNvPicPr>
            <a:picLocks noGrp="1" noChangeAspect="1" noChangeArrowheads="1"/>
          </p:cNvPicPr>
          <p:nvPr>
            <p:ph idx="1"/>
          </p:nvPr>
        </p:nvPicPr>
        <p:blipFill>
          <a:blip r:embed="rId3"/>
          <a:srcRect/>
          <a:stretch>
            <a:fillRect/>
          </a:stretch>
        </p:blipFill>
        <p:spPr>
          <a:xfrm>
            <a:off x="4637088" y="0"/>
            <a:ext cx="4506912" cy="3789363"/>
          </a:xfr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Содержимое 2"/>
          <p:cNvSpPr>
            <a:spLocks noGrp="1"/>
          </p:cNvSpPr>
          <p:nvPr>
            <p:ph idx="1"/>
          </p:nvPr>
        </p:nvSpPr>
        <p:spPr>
          <a:xfrm>
            <a:off x="0" y="260350"/>
            <a:ext cx="9144000" cy="6048375"/>
          </a:xfrm>
        </p:spPr>
        <p:txBody>
          <a:bodyPr/>
          <a:lstStyle/>
          <a:p>
            <a:r>
              <a:rPr lang="ru-RU" sz="3600" smtClean="0"/>
              <a:t>Ребенок без отца становится изгоем, все шишки валятся на него. Его выгоняют с пиров: «Уходи, твоего отца среди нас нет» </a:t>
            </a:r>
          </a:p>
          <a:p>
            <a:r>
              <a:rPr lang="ru-RU" sz="3600" smtClean="0"/>
              <a:t>Согласно жестоким законам древности, ребенок без отца остается без личности и без чести.</a:t>
            </a:r>
          </a:p>
          <a:p>
            <a:r>
              <a:rPr lang="ru-RU" sz="3600" smtClean="0"/>
              <a:t>Так как отец и общество – это одно и то же, ребенок без отца выпадает из общества, ни  у кого нет к нему уважения, он – ничто.</a:t>
            </a:r>
          </a:p>
        </p:txBody>
      </p:sp>
      <p:sp>
        <p:nvSpPr>
          <p:cNvPr id="4" name="Номер слайда 3"/>
          <p:cNvSpPr>
            <a:spLocks noGrp="1"/>
          </p:cNvSpPr>
          <p:nvPr>
            <p:ph type="sldNum" sz="quarter" idx="12"/>
          </p:nvPr>
        </p:nvSpPr>
        <p:spPr/>
        <p:txBody>
          <a:bodyPr/>
          <a:lstStyle/>
          <a:p>
            <a:pPr>
              <a:defRPr/>
            </a:pPr>
            <a:fld id="{461C1FC4-6D97-4AFA-9B5C-02FC312A0C0D}" type="slidenum">
              <a:rPr lang="ru-RU"/>
              <a:pPr>
                <a:defRPr/>
              </a:pPr>
              <a:t>60</a:t>
            </a:fld>
            <a:endParaRPr lang="ru-RU"/>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fontAlgn="auto">
              <a:spcAft>
                <a:spcPts val="0"/>
              </a:spcAft>
              <a:defRPr/>
            </a:pPr>
            <a:r>
              <a:rPr lang="ru-RU" dirty="0" smtClean="0">
                <a:solidFill>
                  <a:srgbClr val="FFFF00"/>
                </a:solidFill>
              </a:rPr>
              <a:t>Улисс</a:t>
            </a:r>
            <a:endParaRPr lang="ru-RU" dirty="0">
              <a:solidFill>
                <a:srgbClr val="FFFF00"/>
              </a:solidFill>
            </a:endParaRPr>
          </a:p>
        </p:txBody>
      </p:sp>
      <p:sp>
        <p:nvSpPr>
          <p:cNvPr id="76802" name="Содержимое 2"/>
          <p:cNvSpPr>
            <a:spLocks noGrp="1"/>
          </p:cNvSpPr>
          <p:nvPr>
            <p:ph idx="1"/>
          </p:nvPr>
        </p:nvSpPr>
        <p:spPr/>
        <p:txBody>
          <a:bodyPr/>
          <a:lstStyle/>
          <a:p>
            <a:r>
              <a:rPr lang="ru-RU" smtClean="0"/>
              <a:t>Рассказ от Улиссе – это рассказ о самоприручении мужчины. Пылкий, неуверенный и лукавый, как этот герой, он чаще развивался на основе сомнения, чем благодаря смелости и героизму.</a:t>
            </a:r>
          </a:p>
          <a:p>
            <a:r>
              <a:rPr lang="ru-RU" smtClean="0"/>
              <a:t>Отец – это не только фигура, которая учреждает, создает </a:t>
            </a:r>
            <a:r>
              <a:rPr lang="en-US" smtClean="0"/>
              <a:t>oikos</a:t>
            </a:r>
            <a:r>
              <a:rPr lang="ru-RU" smtClean="0"/>
              <a:t>, дом и управляет им. Он – тот, кто покидает его, чтобы сражаться, а потом сражается, чтобы вернуться обратно.</a:t>
            </a:r>
          </a:p>
        </p:txBody>
      </p:sp>
      <p:sp>
        <p:nvSpPr>
          <p:cNvPr id="4" name="Номер слайда 3"/>
          <p:cNvSpPr>
            <a:spLocks noGrp="1"/>
          </p:cNvSpPr>
          <p:nvPr>
            <p:ph type="sldNum" sz="quarter" idx="12"/>
          </p:nvPr>
        </p:nvSpPr>
        <p:spPr/>
        <p:txBody>
          <a:bodyPr/>
          <a:lstStyle/>
          <a:p>
            <a:pPr>
              <a:defRPr/>
            </a:pPr>
            <a:fld id="{E4DEA14D-4472-4802-90DB-F6E0BCCED5D0}" type="slidenum">
              <a:rPr lang="ru-RU"/>
              <a:pPr>
                <a:defRPr/>
              </a:pPr>
              <a:t>61</a:t>
            </a:fld>
            <a:endParaRPr lang="ru-RU"/>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Содержимое 2"/>
          <p:cNvSpPr>
            <a:spLocks noGrp="1"/>
          </p:cNvSpPr>
          <p:nvPr>
            <p:ph idx="1"/>
          </p:nvPr>
        </p:nvSpPr>
        <p:spPr>
          <a:xfrm>
            <a:off x="3132138" y="0"/>
            <a:ext cx="6011862" cy="6669088"/>
          </a:xfrm>
        </p:spPr>
        <p:txBody>
          <a:bodyPr/>
          <a:lstStyle/>
          <a:p>
            <a:pPr>
              <a:buFont typeface="Wingdings 2" pitchFamily="18" charset="2"/>
              <a:buNone/>
            </a:pPr>
            <a:r>
              <a:rPr lang="ru-RU" smtClean="0"/>
              <a:t>Жизнь начинается актом творения, когда возникает то, чего раньше не было. Это чудо, божественное вмешательство. Согласно грекам, на земле эта божественная сила принадлежит отцам, а не матерям.</a:t>
            </a:r>
          </a:p>
          <a:p>
            <a:pPr>
              <a:buFont typeface="Wingdings 2" pitchFamily="18" charset="2"/>
              <a:buNone/>
            </a:pPr>
            <a:r>
              <a:rPr lang="ru-RU" smtClean="0">
                <a:solidFill>
                  <a:srgbClr val="002060"/>
                </a:solidFill>
              </a:rPr>
              <a:t>       Только отец творит</a:t>
            </a:r>
          </a:p>
          <a:p>
            <a:pPr>
              <a:buFont typeface="Wingdings 2" pitchFamily="18" charset="2"/>
              <a:buNone/>
            </a:pPr>
            <a:r>
              <a:rPr lang="ru-RU" smtClean="0"/>
              <a:t>  И, так как от творит, то он становится богоподобным объектом поклонения, и сохранил этот статус на долгие времена</a:t>
            </a:r>
          </a:p>
        </p:txBody>
      </p:sp>
      <p:sp>
        <p:nvSpPr>
          <p:cNvPr id="4" name="Номер слайда 3"/>
          <p:cNvSpPr>
            <a:spLocks noGrp="1"/>
          </p:cNvSpPr>
          <p:nvPr>
            <p:ph type="sldNum" sz="quarter" idx="12"/>
          </p:nvPr>
        </p:nvSpPr>
        <p:spPr/>
        <p:txBody>
          <a:bodyPr/>
          <a:lstStyle/>
          <a:p>
            <a:pPr>
              <a:defRPr/>
            </a:pPr>
            <a:fld id="{3FC2F4A4-D94C-4FCE-BDD0-3E51CD8CBDF3}" type="slidenum">
              <a:rPr lang="ru-RU"/>
              <a:pPr>
                <a:defRPr/>
              </a:pPr>
              <a:t>62</a:t>
            </a:fld>
            <a:endParaRPr lang="ru-RU"/>
          </a:p>
        </p:txBody>
      </p:sp>
      <p:pic>
        <p:nvPicPr>
          <p:cNvPr id="77827" name="Picture 2" descr="C:\Users\SAMSUNG\Desktop\отец\tDMOUYwGyi0.jpg"/>
          <p:cNvPicPr>
            <a:picLocks noChangeAspect="1" noChangeArrowheads="1"/>
          </p:cNvPicPr>
          <p:nvPr/>
        </p:nvPicPr>
        <p:blipFill>
          <a:blip r:embed="rId2"/>
          <a:srcRect/>
          <a:stretch>
            <a:fillRect/>
          </a:stretch>
        </p:blipFill>
        <p:spPr bwMode="auto">
          <a:xfrm>
            <a:off x="0" y="1728788"/>
            <a:ext cx="3419475" cy="5129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dirty="0">
                <a:solidFill>
                  <a:srgbClr val="FFFF00"/>
                </a:solidFill>
              </a:rPr>
              <a:t>Что приводило к исчезновению отца</a:t>
            </a:r>
            <a:endParaRPr lang="ru-RU" dirty="0"/>
          </a:p>
        </p:txBody>
      </p:sp>
      <p:sp>
        <p:nvSpPr>
          <p:cNvPr id="78850" name="Объект 2"/>
          <p:cNvSpPr>
            <a:spLocks noGrp="1"/>
          </p:cNvSpPr>
          <p:nvPr>
            <p:ph idx="1"/>
          </p:nvPr>
        </p:nvSpPr>
        <p:spPr/>
        <p:txBody>
          <a:bodyPr/>
          <a:lstStyle/>
          <a:p>
            <a:r>
              <a:rPr lang="ru-RU" smtClean="0">
                <a:solidFill>
                  <a:srgbClr val="002060"/>
                </a:solidFill>
              </a:rPr>
              <a:t>Современное общество пытается заместить связь с небом связью </a:t>
            </a:r>
            <a:r>
              <a:rPr lang="ru-RU" smtClean="0"/>
              <a:t>с обыденностью; учение Отца – на учения людей; вертикальную связь – на горизонтальную. </a:t>
            </a:r>
            <a:br>
              <a:rPr lang="ru-RU" smtClean="0"/>
            </a:br>
            <a:endParaRPr lang="ru-RU" smtClean="0"/>
          </a:p>
        </p:txBody>
      </p:sp>
      <p:sp>
        <p:nvSpPr>
          <p:cNvPr id="4" name="Номер слайда 3"/>
          <p:cNvSpPr>
            <a:spLocks noGrp="1"/>
          </p:cNvSpPr>
          <p:nvPr>
            <p:ph type="sldNum" sz="quarter" idx="12"/>
          </p:nvPr>
        </p:nvSpPr>
        <p:spPr/>
        <p:txBody>
          <a:bodyPr/>
          <a:lstStyle/>
          <a:p>
            <a:pPr>
              <a:defRPr/>
            </a:pPr>
            <a:fld id="{0F68774B-4E3E-49D7-9DF5-E3D2335A5050}" type="slidenum">
              <a:rPr lang="ru-RU"/>
              <a:pPr>
                <a:defRPr/>
              </a:pPr>
              <a:t>63</a:t>
            </a:fld>
            <a:endParaRPr lang="ru-RU"/>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dirty="0" smtClean="0">
                <a:solidFill>
                  <a:srgbClr val="FFFF00"/>
                </a:solidFill>
              </a:rPr>
              <a:t>Что приводило к исчезновению отца</a:t>
            </a:r>
            <a:endParaRPr lang="ru-RU" dirty="0">
              <a:solidFill>
                <a:srgbClr val="FFFF00"/>
              </a:solidFill>
            </a:endParaRPr>
          </a:p>
        </p:txBody>
      </p:sp>
      <p:sp>
        <p:nvSpPr>
          <p:cNvPr id="3" name="Содержимое 2"/>
          <p:cNvSpPr>
            <a:spLocks noGrp="1"/>
          </p:cNvSpPr>
          <p:nvPr>
            <p:ph idx="1"/>
          </p:nvPr>
        </p:nvSpPr>
        <p:spPr/>
        <p:txBody>
          <a:bodyPr>
            <a:normAutofit lnSpcReduction="10000"/>
          </a:bodyPr>
          <a:lstStyle/>
          <a:p>
            <a:pPr marL="548640" indent="-411480" fontAlgn="auto">
              <a:spcAft>
                <a:spcPts val="0"/>
              </a:spcAft>
              <a:buClr>
                <a:schemeClr val="tx1">
                  <a:shade val="95000"/>
                </a:schemeClr>
              </a:buClr>
              <a:buFont typeface="Wingdings 2"/>
              <a:buNone/>
              <a:defRPr/>
            </a:pPr>
            <a:r>
              <a:rPr lang="ru-RU" sz="2900" dirty="0" smtClean="0"/>
              <a:t>Американская и французская революции разрушили вертикальную связь с Отцом-Королем и </a:t>
            </a:r>
            <a:r>
              <a:rPr lang="ru-RU" sz="2900" dirty="0" smtClean="0">
                <a:solidFill>
                  <a:srgbClr val="002060"/>
                </a:solidFill>
              </a:rPr>
              <a:t>провозгласили братство в качестве замещающего горизонтального принципа. </a:t>
            </a:r>
            <a:r>
              <a:rPr lang="ru-RU" sz="2900" dirty="0" smtClean="0"/>
              <a:t>Индустриальная революция привела к росту регрессии (массовый алкоголизм) среди отцов и </a:t>
            </a:r>
            <a:r>
              <a:rPr lang="ru-RU" sz="2900" dirty="0" err="1" smtClean="0"/>
              <a:t>отчуждила</a:t>
            </a:r>
            <a:r>
              <a:rPr lang="ru-RU" sz="2900" dirty="0" smtClean="0"/>
              <a:t> их от семей. В политике две Мировые войны и война во Вьетнаме усилила солидарность сыновей (братство) и критику авторитетов. В результате три последующие поколения отцов отдалились от своих сыновей</a:t>
            </a:r>
            <a:r>
              <a:rPr lang="ru-RU" sz="3400" dirty="0" smtClean="0"/>
              <a:t>. </a:t>
            </a:r>
          </a:p>
          <a:p>
            <a:pPr marL="548640" indent="-411480" fontAlgn="auto">
              <a:spcAft>
                <a:spcPts val="0"/>
              </a:spcAft>
              <a:buClr>
                <a:schemeClr val="tx1">
                  <a:shade val="95000"/>
                </a:schemeClr>
              </a:buClr>
              <a:buFont typeface="Wingdings 2"/>
              <a:buNone/>
              <a:defRPr/>
            </a:pPr>
            <a:endParaRPr lang="ru-RU" sz="3400" dirty="0" smtClean="0"/>
          </a:p>
        </p:txBody>
      </p:sp>
      <p:sp>
        <p:nvSpPr>
          <p:cNvPr id="4" name="Номер слайда 3"/>
          <p:cNvSpPr>
            <a:spLocks noGrp="1"/>
          </p:cNvSpPr>
          <p:nvPr>
            <p:ph type="sldNum" sz="quarter" idx="12"/>
          </p:nvPr>
        </p:nvSpPr>
        <p:spPr/>
        <p:txBody>
          <a:bodyPr/>
          <a:lstStyle/>
          <a:p>
            <a:pPr>
              <a:defRPr/>
            </a:pPr>
            <a:fld id="{810F1088-1E22-46F9-AA1E-2AA73569A7A0}" type="slidenum">
              <a:rPr lang="ru-RU"/>
              <a:pPr>
                <a:defRPr/>
              </a:pPr>
              <a:t>64</a:t>
            </a:fld>
            <a:endParaRPr lang="ru-RU"/>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dirty="0">
                <a:solidFill>
                  <a:srgbClr val="FFFF00"/>
                </a:solidFill>
              </a:rPr>
              <a:t>Что приводило к исчезновению отца</a:t>
            </a:r>
            <a:endParaRPr lang="ru-RU" dirty="0"/>
          </a:p>
        </p:txBody>
      </p:sp>
      <p:sp>
        <p:nvSpPr>
          <p:cNvPr id="80898" name="Объект 2"/>
          <p:cNvSpPr>
            <a:spLocks noGrp="1"/>
          </p:cNvSpPr>
          <p:nvPr>
            <p:ph idx="1"/>
          </p:nvPr>
        </p:nvSpPr>
        <p:spPr/>
        <p:txBody>
          <a:bodyPr/>
          <a:lstStyle/>
          <a:p>
            <a:r>
              <a:rPr lang="ru-RU" smtClean="0"/>
              <a:t>В первой половине 20 века доминировали коллективные фигуры «плохих отцов» (диктаторов вроде Гитлера, Сталина, Муссолини, Ленина, а в Азии – Мао и Пол Пот). Распространенность разводов во второй половине 20 века сделала символическую детронизацию статистической закономерностью. </a:t>
            </a:r>
            <a:br>
              <a:rPr lang="ru-RU" smtClean="0"/>
            </a:br>
            <a:r>
              <a:rPr lang="ru-RU" smtClean="0"/>
              <a:t/>
            </a:r>
            <a:br>
              <a:rPr lang="ru-RU" smtClean="0"/>
            </a:br>
            <a:endParaRPr lang="ru-RU" smtClean="0"/>
          </a:p>
          <a:p>
            <a:endParaRPr lang="ru-RU" smtClean="0"/>
          </a:p>
        </p:txBody>
      </p:sp>
      <p:sp>
        <p:nvSpPr>
          <p:cNvPr id="4" name="Номер слайда 3"/>
          <p:cNvSpPr>
            <a:spLocks noGrp="1"/>
          </p:cNvSpPr>
          <p:nvPr>
            <p:ph type="sldNum" sz="quarter" idx="12"/>
          </p:nvPr>
        </p:nvSpPr>
        <p:spPr/>
        <p:txBody>
          <a:bodyPr/>
          <a:lstStyle/>
          <a:p>
            <a:pPr>
              <a:defRPr/>
            </a:pPr>
            <a:fld id="{F0C4B4E8-3E91-42E1-A09C-C49F76851DF0}" type="slidenum">
              <a:rPr lang="ru-RU"/>
              <a:pPr>
                <a:defRPr/>
              </a:pPr>
              <a:t>65</a:t>
            </a:fld>
            <a:endParaRPr lang="ru-RU"/>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dirty="0">
                <a:solidFill>
                  <a:srgbClr val="FFFF00"/>
                </a:solidFill>
              </a:rPr>
              <a:t>Н</a:t>
            </a:r>
            <a:r>
              <a:rPr lang="ru-RU" dirty="0" smtClean="0">
                <a:solidFill>
                  <a:srgbClr val="FFFF00"/>
                </a:solidFill>
              </a:rPr>
              <a:t>овый виток в исчезновении отца</a:t>
            </a:r>
            <a:endParaRPr lang="ru-RU" dirty="0">
              <a:solidFill>
                <a:srgbClr val="FFFF00"/>
              </a:solidFill>
            </a:endParaRPr>
          </a:p>
        </p:txBody>
      </p:sp>
      <p:sp>
        <p:nvSpPr>
          <p:cNvPr id="81922" name="Содержимое 2"/>
          <p:cNvSpPr>
            <a:spLocks noGrp="1"/>
          </p:cNvSpPr>
          <p:nvPr>
            <p:ph idx="1"/>
          </p:nvPr>
        </p:nvSpPr>
        <p:spPr>
          <a:xfrm>
            <a:off x="0" y="1600200"/>
            <a:ext cx="9144000" cy="5257800"/>
          </a:xfrm>
        </p:spPr>
        <p:txBody>
          <a:bodyPr/>
          <a:lstStyle/>
          <a:p>
            <a:r>
              <a:rPr lang="ru-RU" sz="3200" smtClean="0"/>
              <a:t>Общение с сыном затруднилось и в культурном отношении.</a:t>
            </a:r>
          </a:p>
          <a:p>
            <a:r>
              <a:rPr lang="ru-RU" sz="3200" smtClean="0"/>
              <a:t>Отец не может научить сына своему делу, потому что профессии от поколения к поколению меняются. Он не может посвятить сына в социальную группу, потому что с глобализацией семья переезжает, он не может передать сыну ценности потому что они такие же относительные, как и все остальные обстоятельства</a:t>
            </a:r>
          </a:p>
        </p:txBody>
      </p:sp>
      <p:sp>
        <p:nvSpPr>
          <p:cNvPr id="4" name="Номер слайда 3"/>
          <p:cNvSpPr>
            <a:spLocks noGrp="1"/>
          </p:cNvSpPr>
          <p:nvPr>
            <p:ph type="sldNum" sz="quarter" idx="12"/>
          </p:nvPr>
        </p:nvSpPr>
        <p:spPr/>
        <p:txBody>
          <a:bodyPr/>
          <a:lstStyle/>
          <a:p>
            <a:pPr>
              <a:defRPr/>
            </a:pPr>
            <a:fld id="{45595A9F-C1E0-4E9B-AFFB-38B07EC0CD74}" type="slidenum">
              <a:rPr lang="ru-RU"/>
              <a:pPr>
                <a:defRPr/>
              </a:pPr>
              <a:t>66</a:t>
            </a:fld>
            <a:endParaRPr lang="ru-RU"/>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F1476D34-237C-4D1C-8819-13F21B36C9A4}" type="slidenum">
              <a:rPr lang="ru-RU"/>
              <a:pPr>
                <a:defRPr/>
              </a:pPr>
              <a:t>67</a:t>
            </a:fld>
            <a:endParaRPr lang="ru-RU"/>
          </a:p>
        </p:txBody>
      </p:sp>
      <p:pic>
        <p:nvPicPr>
          <p:cNvPr id="82946" name="Picture 2" descr="C:\Users\SAMSUNG\Desktop\отец\Отец-и-сыновья.jpg"/>
          <p:cNvPicPr>
            <a:picLocks noGrp="1" noChangeAspect="1" noChangeArrowheads="1"/>
          </p:cNvPicPr>
          <p:nvPr>
            <p:ph idx="1"/>
          </p:nvPr>
        </p:nvPicPr>
        <p:blipFill>
          <a:blip r:embed="rId2"/>
          <a:srcRect/>
          <a:stretch>
            <a:fillRect/>
          </a:stretch>
        </p:blipFill>
        <p:spPr>
          <a:xfrm>
            <a:off x="0" y="49213"/>
            <a:ext cx="5940425" cy="6808787"/>
          </a:xfr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Содержимое 2"/>
          <p:cNvSpPr>
            <a:spLocks noGrp="1"/>
          </p:cNvSpPr>
          <p:nvPr>
            <p:ph idx="1"/>
          </p:nvPr>
        </p:nvSpPr>
        <p:spPr>
          <a:xfrm>
            <a:off x="0" y="0"/>
            <a:ext cx="9144000" cy="4176713"/>
          </a:xfrm>
        </p:spPr>
        <p:txBody>
          <a:bodyPr/>
          <a:lstStyle/>
          <a:p>
            <a:r>
              <a:rPr lang="ru-RU" sz="4000" smtClean="0"/>
              <a:t>Как портрет снятый со стены и вырванный из рамы, отцовство не имеет больше существенного образа</a:t>
            </a:r>
          </a:p>
          <a:p>
            <a:r>
              <a:rPr lang="ru-RU" sz="4000" smtClean="0"/>
              <a:t>Он зачал физически, но психически не был крещен водой отца</a:t>
            </a:r>
          </a:p>
        </p:txBody>
      </p:sp>
      <p:sp>
        <p:nvSpPr>
          <p:cNvPr id="4" name="Номер слайда 3"/>
          <p:cNvSpPr>
            <a:spLocks noGrp="1"/>
          </p:cNvSpPr>
          <p:nvPr>
            <p:ph type="sldNum" sz="quarter" idx="12"/>
          </p:nvPr>
        </p:nvSpPr>
        <p:spPr/>
        <p:txBody>
          <a:bodyPr/>
          <a:lstStyle/>
          <a:p>
            <a:pPr>
              <a:defRPr/>
            </a:pPr>
            <a:fld id="{3CA2D372-A2F7-4A72-A927-BA94E4CDCEBF}" type="slidenum">
              <a:rPr lang="ru-RU"/>
              <a:pPr>
                <a:defRPr/>
              </a:pPr>
              <a:t>68</a:t>
            </a:fld>
            <a:endParaRPr lang="ru-RU"/>
          </a:p>
        </p:txBody>
      </p:sp>
      <p:pic>
        <p:nvPicPr>
          <p:cNvPr id="83971" name="Picture 2" descr="C:\Users\SAMSUNG\Desktop\adsadsf.jpg"/>
          <p:cNvPicPr>
            <a:picLocks noChangeAspect="1" noChangeArrowheads="1"/>
          </p:cNvPicPr>
          <p:nvPr/>
        </p:nvPicPr>
        <p:blipFill>
          <a:blip r:embed="rId2"/>
          <a:srcRect/>
          <a:stretch>
            <a:fillRect/>
          </a:stretch>
        </p:blipFill>
        <p:spPr bwMode="auto">
          <a:xfrm>
            <a:off x="2590800" y="3644900"/>
            <a:ext cx="4594225" cy="3213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Содержимое 2"/>
          <p:cNvSpPr>
            <a:spLocks noGrp="1"/>
          </p:cNvSpPr>
          <p:nvPr>
            <p:ph idx="1"/>
          </p:nvPr>
        </p:nvSpPr>
        <p:spPr>
          <a:xfrm>
            <a:off x="0" y="0"/>
            <a:ext cx="9144000" cy="6597650"/>
          </a:xfrm>
        </p:spPr>
        <p:txBody>
          <a:bodyPr/>
          <a:lstStyle/>
          <a:p>
            <a:r>
              <a:rPr lang="ru-RU" sz="3600" smtClean="0"/>
              <a:t>Переход мужчины к цивилизованности – от простого оплодотворения к отцовству – всегда нуждался в ритуалах: в племенах это симпатическая беременность, в Риме – </a:t>
            </a:r>
            <a:r>
              <a:rPr lang="en-US" sz="3600" smtClean="0"/>
              <a:t>pater familias</a:t>
            </a:r>
            <a:r>
              <a:rPr lang="ru-RU" sz="3600" smtClean="0"/>
              <a:t> который поднимал ребенка, что означало: «Я не просто зачал этого ребенка, я его буду кормить». </a:t>
            </a:r>
          </a:p>
          <a:p>
            <a:r>
              <a:rPr lang="ru-RU" sz="3600" smtClean="0"/>
              <a:t>И в истории западного мира, </a:t>
            </a:r>
          </a:p>
          <a:p>
            <a:pPr>
              <a:buFont typeface="Wingdings 2" pitchFamily="18" charset="2"/>
              <a:buNone/>
            </a:pPr>
            <a:r>
              <a:rPr lang="ru-RU" sz="3600" smtClean="0"/>
              <a:t>где отец произносил молитву перед едой, преломлял хлеб, разделял с ребенком благословление</a:t>
            </a:r>
          </a:p>
        </p:txBody>
      </p:sp>
      <p:sp>
        <p:nvSpPr>
          <p:cNvPr id="4" name="Номер слайда 3"/>
          <p:cNvSpPr>
            <a:spLocks noGrp="1"/>
          </p:cNvSpPr>
          <p:nvPr>
            <p:ph type="sldNum" sz="quarter" idx="12"/>
          </p:nvPr>
        </p:nvSpPr>
        <p:spPr/>
        <p:txBody>
          <a:bodyPr/>
          <a:lstStyle/>
          <a:p>
            <a:pPr>
              <a:defRPr/>
            </a:pPr>
            <a:fld id="{973064FB-27DB-4A83-9E83-D38338BDA751}" type="slidenum">
              <a:rPr lang="ru-RU"/>
              <a:pPr>
                <a:defRPr/>
              </a:pPr>
              <a:t>69</a:t>
            </a:fld>
            <a:endParaRPr lang="ru-RU" dirty="0"/>
          </a:p>
        </p:txBody>
      </p:sp>
      <p:pic>
        <p:nvPicPr>
          <p:cNvPr id="84995" name="Picture 2" descr="C:\Users\SAMSUNG\Desktop\отец\images.jpg"/>
          <p:cNvPicPr>
            <a:picLocks noChangeAspect="1" noChangeArrowheads="1"/>
          </p:cNvPicPr>
          <p:nvPr/>
        </p:nvPicPr>
        <p:blipFill>
          <a:blip r:embed="rId2"/>
          <a:srcRect/>
          <a:stretch>
            <a:fillRect/>
          </a:stretch>
        </p:blipFill>
        <p:spPr bwMode="auto">
          <a:xfrm>
            <a:off x="6804025" y="3284538"/>
            <a:ext cx="2339975" cy="1557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Содержимое 2"/>
          <p:cNvSpPr>
            <a:spLocks noGrp="1"/>
          </p:cNvSpPr>
          <p:nvPr>
            <p:ph idx="1"/>
          </p:nvPr>
        </p:nvSpPr>
        <p:spPr>
          <a:xfrm>
            <a:off x="457200" y="0"/>
            <a:ext cx="8686800" cy="6308725"/>
          </a:xfrm>
        </p:spPr>
        <p:txBody>
          <a:bodyPr/>
          <a:lstStyle/>
          <a:p>
            <a:pPr algn="r">
              <a:buFont typeface="Wingdings 2" pitchFamily="18" charset="2"/>
              <a:buNone/>
            </a:pPr>
            <a:r>
              <a:rPr lang="ru-RU" sz="4800" smtClean="0"/>
              <a:t>Сразу после бога идет отец.</a:t>
            </a:r>
          </a:p>
          <a:p>
            <a:pPr algn="r">
              <a:buFont typeface="Wingdings 2" pitchFamily="18" charset="2"/>
              <a:buNone/>
            </a:pPr>
            <a:r>
              <a:rPr lang="ru-RU" sz="4800" i="1" smtClean="0"/>
              <a:t>Вольфганг Моцарт</a:t>
            </a:r>
            <a:endParaRPr lang="ru-RU" sz="4800" smtClean="0"/>
          </a:p>
          <a:p>
            <a:pPr algn="r"/>
            <a:endParaRPr lang="ru-RU" smtClean="0"/>
          </a:p>
        </p:txBody>
      </p:sp>
      <p:sp>
        <p:nvSpPr>
          <p:cNvPr id="4" name="Номер слайда 3"/>
          <p:cNvSpPr>
            <a:spLocks noGrp="1"/>
          </p:cNvSpPr>
          <p:nvPr>
            <p:ph type="sldNum" sz="quarter" idx="12"/>
          </p:nvPr>
        </p:nvSpPr>
        <p:spPr/>
        <p:txBody>
          <a:bodyPr/>
          <a:lstStyle/>
          <a:p>
            <a:pPr>
              <a:defRPr/>
            </a:pPr>
            <a:fld id="{FB817E92-23F5-4885-A675-58402843D627}" type="slidenum">
              <a:rPr lang="ru-RU"/>
              <a:pPr>
                <a:defRPr/>
              </a:pPr>
              <a:t>7</a:t>
            </a:fld>
            <a:endParaRPr lang="ru-RU"/>
          </a:p>
        </p:txBody>
      </p:sp>
      <p:pic>
        <p:nvPicPr>
          <p:cNvPr id="21507" name="Picture 2" descr="C:\Users\SAMSUNG\Desktop\отец\images (4).jpg"/>
          <p:cNvPicPr>
            <a:picLocks noChangeAspect="1" noChangeArrowheads="1"/>
          </p:cNvPicPr>
          <p:nvPr/>
        </p:nvPicPr>
        <p:blipFill>
          <a:blip r:embed="rId2"/>
          <a:srcRect/>
          <a:stretch>
            <a:fillRect/>
          </a:stretch>
        </p:blipFill>
        <p:spPr bwMode="auto">
          <a:xfrm>
            <a:off x="0" y="1524000"/>
            <a:ext cx="3995738" cy="5334000"/>
          </a:xfrm>
          <a:prstGeom prst="rect">
            <a:avLst/>
          </a:prstGeom>
          <a:noFill/>
          <a:ln w="9525">
            <a:noFill/>
            <a:miter lim="800000"/>
            <a:headEnd/>
            <a:tailEnd/>
          </a:ln>
        </p:spPr>
      </p:pic>
      <p:sp>
        <p:nvSpPr>
          <p:cNvPr id="21508" name="Прямоугольник 5"/>
          <p:cNvSpPr>
            <a:spLocks noChangeArrowheads="1"/>
          </p:cNvSpPr>
          <p:nvPr/>
        </p:nvSpPr>
        <p:spPr bwMode="auto">
          <a:xfrm>
            <a:off x="4284663" y="2781300"/>
            <a:ext cx="4572000" cy="4524375"/>
          </a:xfrm>
          <a:prstGeom prst="rect">
            <a:avLst/>
          </a:prstGeom>
          <a:noFill/>
          <a:ln w="9525">
            <a:noFill/>
            <a:miter lim="800000"/>
            <a:headEnd/>
            <a:tailEnd/>
          </a:ln>
        </p:spPr>
        <p:txBody>
          <a:bodyPr>
            <a:spAutoFit/>
          </a:bodyPr>
          <a:lstStyle/>
          <a:p>
            <a:pPr algn="ctr"/>
            <a:r>
              <a:rPr lang="ru-RU" sz="3600">
                <a:solidFill>
                  <a:srgbClr val="FFFF00"/>
                </a:solidFill>
                <a:latin typeface="Times New Roman" pitchFamily="18" charset="0"/>
              </a:rPr>
              <a:t>Ни один мужчина не может стать хорошим отцом, пока он не научится понимать своего отца.</a:t>
            </a:r>
          </a:p>
          <a:p>
            <a:pPr algn="ctr"/>
            <a:r>
              <a:rPr lang="ru-RU" sz="3600" i="1">
                <a:solidFill>
                  <a:srgbClr val="FFFF00"/>
                </a:solidFill>
                <a:latin typeface="Times New Roman" pitchFamily="18" charset="0"/>
              </a:rPr>
              <a:t>Т. Уайлдер</a:t>
            </a:r>
            <a:endParaRPr lang="ru-RU" sz="3600">
              <a:solidFill>
                <a:srgbClr val="FFFF00"/>
              </a:solidFill>
              <a:latin typeface="Times New Roman" pitchFamily="18" charset="0"/>
            </a:endParaRPr>
          </a:p>
          <a:p>
            <a:pPr algn="ctr"/>
            <a:r>
              <a:rPr lang="ru-RU" sz="3600">
                <a:solidFill>
                  <a:srgbClr val="FFFF00"/>
                </a:solidFill>
                <a:latin typeface="Times New Roman" pitchFamily="18" charset="0"/>
              </a:rPr>
              <a:t/>
            </a:r>
            <a:br>
              <a:rPr lang="ru-RU" sz="3600">
                <a:solidFill>
                  <a:srgbClr val="FFFF00"/>
                </a:solidFill>
                <a:latin typeface="Times New Roman" pitchFamily="18" charset="0"/>
              </a:rPr>
            </a:br>
            <a:endParaRPr lang="ru-RU" sz="3600">
              <a:solidFill>
                <a:srgbClr val="FFFF00"/>
              </a:solidFill>
              <a:latin typeface="Times New Roman"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Содержимое 2"/>
          <p:cNvSpPr>
            <a:spLocks noGrp="1"/>
          </p:cNvSpPr>
          <p:nvPr>
            <p:ph idx="1"/>
          </p:nvPr>
        </p:nvSpPr>
        <p:spPr>
          <a:xfrm>
            <a:off x="0" y="2708275"/>
            <a:ext cx="8964613" cy="4149725"/>
          </a:xfrm>
        </p:spPr>
        <p:txBody>
          <a:bodyPr/>
          <a:lstStyle/>
          <a:p>
            <a:pPr algn="ctr">
              <a:buFont typeface="Wingdings 2" pitchFamily="18" charset="2"/>
              <a:buNone/>
            </a:pPr>
            <a:r>
              <a:rPr lang="ru-RU" sz="3600" smtClean="0"/>
              <a:t>В своем лучшем варианте отцовский архетип состоял из морального авторитета, который имел мало общего с физической вальяжностью обольстителя. </a:t>
            </a:r>
          </a:p>
          <a:p>
            <a:pPr algn="ctr">
              <a:buFont typeface="Wingdings 2" pitchFamily="18" charset="2"/>
              <a:buNone/>
            </a:pPr>
            <a:r>
              <a:rPr lang="ru-RU" sz="3600" smtClean="0"/>
              <a:t>Как семейный наместник божественного, он играл роль духовную, а не эротическую</a:t>
            </a:r>
          </a:p>
        </p:txBody>
      </p:sp>
      <p:sp>
        <p:nvSpPr>
          <p:cNvPr id="4" name="Номер слайда 3"/>
          <p:cNvSpPr>
            <a:spLocks noGrp="1"/>
          </p:cNvSpPr>
          <p:nvPr>
            <p:ph type="sldNum" sz="quarter" idx="12"/>
          </p:nvPr>
        </p:nvSpPr>
        <p:spPr/>
        <p:txBody>
          <a:bodyPr/>
          <a:lstStyle/>
          <a:p>
            <a:pPr>
              <a:defRPr/>
            </a:pPr>
            <a:fld id="{FC39E24E-C286-45D1-BA00-1EB5B7590C70}" type="slidenum">
              <a:rPr lang="ru-RU"/>
              <a:pPr>
                <a:defRPr/>
              </a:pPr>
              <a:t>70</a:t>
            </a:fld>
            <a:endParaRPr lang="ru-RU"/>
          </a:p>
        </p:txBody>
      </p:sp>
      <p:pic>
        <p:nvPicPr>
          <p:cNvPr id="86019" name="Picture 2" descr="C:\Users\SAMSUNG\Desktop\отец\25286074_Father_and_son_2.jpg"/>
          <p:cNvPicPr>
            <a:picLocks noChangeAspect="1" noChangeArrowheads="1"/>
          </p:cNvPicPr>
          <p:nvPr/>
        </p:nvPicPr>
        <p:blipFill>
          <a:blip r:embed="rId2"/>
          <a:srcRect/>
          <a:stretch>
            <a:fillRect/>
          </a:stretch>
        </p:blipFill>
        <p:spPr bwMode="auto">
          <a:xfrm>
            <a:off x="2268538" y="0"/>
            <a:ext cx="4259262" cy="2852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Содержимое 2"/>
          <p:cNvSpPr>
            <a:spLocks noGrp="1"/>
          </p:cNvSpPr>
          <p:nvPr>
            <p:ph idx="1"/>
          </p:nvPr>
        </p:nvSpPr>
        <p:spPr>
          <a:xfrm>
            <a:off x="0" y="0"/>
            <a:ext cx="9144000" cy="6858000"/>
          </a:xfrm>
        </p:spPr>
        <p:txBody>
          <a:bodyPr/>
          <a:lstStyle/>
          <a:p>
            <a:pPr>
              <a:buFont typeface="Wingdings 2" pitchFamily="18" charset="2"/>
              <a:buNone/>
            </a:pPr>
            <a:r>
              <a:rPr lang="ru-RU" sz="3200" smtClean="0"/>
              <a:t>Бесконечно потребительское состояние общества, в котором мы живем – это воспроизведение первичных потребностей. Но постоянно быть кормимым грудью необходимо в первый период роста: потому что человек, единственное существо которое не рождается автономным.</a:t>
            </a:r>
          </a:p>
          <a:p>
            <a:pPr>
              <a:buFont typeface="Wingdings 2" pitchFamily="18" charset="2"/>
              <a:buNone/>
            </a:pPr>
            <a:r>
              <a:rPr lang="ru-RU" sz="3200" smtClean="0"/>
              <a:t> Что до подростков и взрослых, то наше желание немедленно наслаждаться всевозможными удобствами и дистанцироваться от любой боли психологически превращает нас в грудных младенцев: мы не прошли инициацию, позволяющую и брать и отдавать, что является признаком моральной зрелости</a:t>
            </a:r>
          </a:p>
        </p:txBody>
      </p:sp>
      <p:sp>
        <p:nvSpPr>
          <p:cNvPr id="4" name="Номер слайда 3"/>
          <p:cNvSpPr>
            <a:spLocks noGrp="1"/>
          </p:cNvSpPr>
          <p:nvPr>
            <p:ph type="sldNum" sz="quarter" idx="12"/>
          </p:nvPr>
        </p:nvSpPr>
        <p:spPr/>
        <p:txBody>
          <a:bodyPr/>
          <a:lstStyle/>
          <a:p>
            <a:pPr>
              <a:defRPr/>
            </a:pPr>
            <a:fld id="{5A1E451B-B5A3-4B34-ABE5-250C16339DBB}" type="slidenum">
              <a:rPr lang="ru-RU"/>
              <a:pPr>
                <a:defRPr/>
              </a:pPr>
              <a:t>71</a:t>
            </a:fld>
            <a:endParaRPr lang="ru-RU"/>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Содержимое 2"/>
          <p:cNvSpPr>
            <a:spLocks noGrp="1"/>
          </p:cNvSpPr>
          <p:nvPr>
            <p:ph idx="1"/>
          </p:nvPr>
        </p:nvSpPr>
        <p:spPr>
          <a:xfrm>
            <a:off x="0" y="0"/>
            <a:ext cx="9144000" cy="6308725"/>
          </a:xfrm>
        </p:spPr>
        <p:txBody>
          <a:bodyPr/>
          <a:lstStyle/>
          <a:p>
            <a:r>
              <a:rPr lang="ru-RU" sz="4000" smtClean="0"/>
              <a:t>Неспособный двигаться в мире обрядов и символов отец из благословляющего превратился в благодетеля: вместо святых слов он дает мирские предметы</a:t>
            </a:r>
          </a:p>
          <a:p>
            <a:r>
              <a:rPr lang="ru-RU" sz="4000" smtClean="0"/>
              <a:t>Именно тут легко появляется бессознательная фантазия: отец должен быть либо наказан, либо у него должно быть отнято то великое сокровище, которым он обязан поделиться</a:t>
            </a:r>
          </a:p>
        </p:txBody>
      </p:sp>
      <p:sp>
        <p:nvSpPr>
          <p:cNvPr id="4" name="Номер слайда 3"/>
          <p:cNvSpPr>
            <a:spLocks noGrp="1"/>
          </p:cNvSpPr>
          <p:nvPr>
            <p:ph type="sldNum" sz="quarter" idx="12"/>
          </p:nvPr>
        </p:nvSpPr>
        <p:spPr/>
        <p:txBody>
          <a:bodyPr/>
          <a:lstStyle/>
          <a:p>
            <a:pPr>
              <a:defRPr/>
            </a:pPr>
            <a:fld id="{7F07D635-98D9-4CB9-9BAE-BDA877C08A01}" type="slidenum">
              <a:rPr lang="ru-RU"/>
              <a:pPr>
                <a:defRPr/>
              </a:pPr>
              <a:t>72</a:t>
            </a:fld>
            <a:endParaRPr lang="ru-RU"/>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Содержимое 2"/>
          <p:cNvSpPr>
            <a:spLocks noGrp="1"/>
          </p:cNvSpPr>
          <p:nvPr>
            <p:ph idx="1"/>
          </p:nvPr>
        </p:nvSpPr>
        <p:spPr>
          <a:xfrm>
            <a:off x="457200" y="0"/>
            <a:ext cx="8229600" cy="6308725"/>
          </a:xfrm>
        </p:spPr>
        <p:txBody>
          <a:bodyPr/>
          <a:lstStyle/>
          <a:p>
            <a:pPr>
              <a:buFont typeface="Wingdings 2" pitchFamily="18" charset="2"/>
              <a:buNone/>
            </a:pPr>
            <a:r>
              <a:rPr lang="ru-RU" sz="4800" smtClean="0"/>
              <a:t>Отец как образ отсутствует еще больше как личность: </a:t>
            </a:r>
            <a:r>
              <a:rPr lang="ru-RU" sz="4800" smtClean="0">
                <a:solidFill>
                  <a:srgbClr val="FFFF00"/>
                </a:solidFill>
              </a:rPr>
              <a:t>отсутствующий отец – это образ современного отца</a:t>
            </a:r>
            <a:r>
              <a:rPr lang="ru-RU" sz="4800" smtClean="0"/>
              <a:t>.</a:t>
            </a:r>
          </a:p>
        </p:txBody>
      </p:sp>
      <p:sp>
        <p:nvSpPr>
          <p:cNvPr id="4" name="Номер слайда 3"/>
          <p:cNvSpPr>
            <a:spLocks noGrp="1"/>
          </p:cNvSpPr>
          <p:nvPr>
            <p:ph type="sldNum" sz="quarter" idx="12"/>
          </p:nvPr>
        </p:nvSpPr>
        <p:spPr/>
        <p:txBody>
          <a:bodyPr/>
          <a:lstStyle/>
          <a:p>
            <a:pPr>
              <a:defRPr/>
            </a:pPr>
            <a:fld id="{BD238BF9-BF86-4958-89D3-49541757BA33}" type="slidenum">
              <a:rPr lang="ru-RU"/>
              <a:pPr>
                <a:defRPr/>
              </a:pPr>
              <a:t>73</a:t>
            </a:fld>
            <a:endParaRPr lang="ru-RU"/>
          </a:p>
        </p:txBody>
      </p:sp>
      <p:pic>
        <p:nvPicPr>
          <p:cNvPr id="89091" name="Picture 2" descr="C:\Users\SAMSUNG\Desktop\ac723a66e947.jpg"/>
          <p:cNvPicPr>
            <a:picLocks noChangeAspect="1" noChangeArrowheads="1"/>
          </p:cNvPicPr>
          <p:nvPr/>
        </p:nvPicPr>
        <p:blipFill>
          <a:blip r:embed="rId2"/>
          <a:srcRect/>
          <a:stretch>
            <a:fillRect/>
          </a:stretch>
        </p:blipFill>
        <p:spPr bwMode="auto">
          <a:xfrm>
            <a:off x="0" y="3348038"/>
            <a:ext cx="4211638" cy="35099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0F9E4CC7-14D9-4E8F-B5DD-9E373A1B9744}" type="slidenum">
              <a:rPr lang="ru-RU"/>
              <a:pPr>
                <a:defRPr/>
              </a:pPr>
              <a:t>74</a:t>
            </a:fld>
            <a:endParaRPr lang="ru-RU"/>
          </a:p>
        </p:txBody>
      </p:sp>
      <p:pic>
        <p:nvPicPr>
          <p:cNvPr id="90114" name="Picture 3" descr="C:\Users\SAMSUNG\Desktop\отец\1247487402535.jpg"/>
          <p:cNvPicPr>
            <a:picLocks noGrp="1" noChangeAspect="1" noChangeArrowheads="1"/>
          </p:cNvPicPr>
          <p:nvPr>
            <p:ph idx="1"/>
          </p:nvPr>
        </p:nvPicPr>
        <p:blipFill>
          <a:blip r:embed="rId2"/>
          <a:srcRect/>
          <a:stretch>
            <a:fillRect/>
          </a:stretch>
        </p:blipFill>
        <p:spPr>
          <a:xfrm>
            <a:off x="0" y="1588"/>
            <a:ext cx="9144000" cy="6856412"/>
          </a:xfr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5A9D3473-246F-4D7A-9931-11DD2EE83C4D}" type="slidenum">
              <a:rPr lang="ru-RU"/>
              <a:pPr>
                <a:defRPr/>
              </a:pPr>
              <a:t>75</a:t>
            </a:fld>
            <a:endParaRPr lang="ru-RU"/>
          </a:p>
        </p:txBody>
      </p:sp>
      <p:pic>
        <p:nvPicPr>
          <p:cNvPr id="91138" name="Picture 3" descr="C:\Users\SAMSUNG\Desktop\отец\5216-MTYxODBlY2U0Nw.jpg"/>
          <p:cNvPicPr>
            <a:picLocks noChangeAspect="1" noChangeArrowheads="1"/>
          </p:cNvPicPr>
          <p:nvPr/>
        </p:nvPicPr>
        <p:blipFill>
          <a:blip r:embed="rId2"/>
          <a:srcRect/>
          <a:stretch>
            <a:fillRect/>
          </a:stretch>
        </p:blipFill>
        <p:spPr bwMode="auto">
          <a:xfrm>
            <a:off x="684213" y="3298825"/>
            <a:ext cx="5327650" cy="3559175"/>
          </a:xfrm>
          <a:prstGeom prst="rect">
            <a:avLst/>
          </a:prstGeom>
          <a:noFill/>
          <a:ln w="9525">
            <a:noFill/>
            <a:miter lim="800000"/>
            <a:headEnd/>
            <a:tailEnd/>
          </a:ln>
        </p:spPr>
      </p:pic>
      <p:pic>
        <p:nvPicPr>
          <p:cNvPr id="91139" name="Picture 4" descr="C:\Users\SAMSUNG\Desktop\отец\5215-NTlmYjVkMGUzMQ.jpg"/>
          <p:cNvPicPr>
            <a:picLocks noChangeAspect="1" noChangeArrowheads="1"/>
          </p:cNvPicPr>
          <p:nvPr/>
        </p:nvPicPr>
        <p:blipFill>
          <a:blip r:embed="rId3"/>
          <a:srcRect/>
          <a:stretch>
            <a:fillRect/>
          </a:stretch>
        </p:blipFill>
        <p:spPr bwMode="auto">
          <a:xfrm>
            <a:off x="5724525" y="0"/>
            <a:ext cx="3419475" cy="5135563"/>
          </a:xfrm>
          <a:prstGeom prst="rect">
            <a:avLst/>
          </a:prstGeom>
          <a:noFill/>
          <a:ln w="9525">
            <a:noFill/>
            <a:miter lim="800000"/>
            <a:headEnd/>
            <a:tailEnd/>
          </a:ln>
        </p:spPr>
      </p:pic>
      <p:pic>
        <p:nvPicPr>
          <p:cNvPr id="91140" name="Picture 2" descr="C:\Users\SAMSUNG\Desktop\отец\825114006532.jpg"/>
          <p:cNvPicPr>
            <a:picLocks noChangeAspect="1" noChangeArrowheads="1"/>
          </p:cNvPicPr>
          <p:nvPr/>
        </p:nvPicPr>
        <p:blipFill>
          <a:blip r:embed="rId4"/>
          <a:srcRect/>
          <a:stretch>
            <a:fillRect/>
          </a:stretch>
        </p:blipFill>
        <p:spPr bwMode="auto">
          <a:xfrm>
            <a:off x="0" y="0"/>
            <a:ext cx="5148263" cy="3213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1195B974-1B97-454C-86CF-1AD9CB454545}" type="slidenum">
              <a:rPr lang="ru-RU"/>
              <a:pPr>
                <a:defRPr/>
              </a:pPr>
              <a:t>76</a:t>
            </a:fld>
            <a:endParaRPr lang="ru-RU"/>
          </a:p>
        </p:txBody>
      </p:sp>
      <p:pic>
        <p:nvPicPr>
          <p:cNvPr id="92162" name="Picture 2" descr="C:\Users\SAMSUNG\Desktop\отец\Отец-и-сын.jpg"/>
          <p:cNvPicPr>
            <a:picLocks noChangeAspect="1" noChangeArrowheads="1"/>
          </p:cNvPicPr>
          <p:nvPr/>
        </p:nvPicPr>
        <p:blipFill>
          <a:blip r:embed="rId2"/>
          <a:srcRect/>
          <a:stretch>
            <a:fillRect/>
          </a:stretch>
        </p:blipFill>
        <p:spPr bwMode="auto">
          <a:xfrm>
            <a:off x="0" y="549275"/>
            <a:ext cx="9290050" cy="5084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2E3663C9-4151-4DD7-8E15-CFD6E3C409D6}" type="slidenum">
              <a:rPr lang="ru-RU"/>
              <a:pPr>
                <a:defRPr/>
              </a:pPr>
              <a:t>77</a:t>
            </a:fld>
            <a:endParaRPr lang="ru-RU"/>
          </a:p>
        </p:txBody>
      </p:sp>
      <p:pic>
        <p:nvPicPr>
          <p:cNvPr id="93186" name="Picture 2" descr="C:\Users\SAMSUNG\Desktop\отец\images (3).jpg"/>
          <p:cNvPicPr>
            <a:picLocks noGrp="1" noChangeAspect="1" noChangeArrowheads="1"/>
          </p:cNvPicPr>
          <p:nvPr>
            <p:ph idx="1"/>
          </p:nvPr>
        </p:nvPicPr>
        <p:blipFill>
          <a:blip r:embed="rId2"/>
          <a:srcRect/>
          <a:stretch>
            <a:fillRect/>
          </a:stretch>
        </p:blipFill>
        <p:spPr>
          <a:xfrm>
            <a:off x="1476375" y="0"/>
            <a:ext cx="6875463" cy="6877050"/>
          </a:xfr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59D269AC-8715-41FB-BFDC-C3319B81EE74}" type="slidenum">
              <a:rPr lang="ru-RU"/>
              <a:pPr>
                <a:defRPr/>
              </a:pPr>
              <a:t>78</a:t>
            </a:fld>
            <a:endParaRPr lang="ru-RU"/>
          </a:p>
        </p:txBody>
      </p:sp>
      <p:sp>
        <p:nvSpPr>
          <p:cNvPr id="6" name="Содержимое 5"/>
          <p:cNvSpPr>
            <a:spLocks noGrp="1"/>
          </p:cNvSpPr>
          <p:nvPr>
            <p:ph idx="1"/>
          </p:nvPr>
        </p:nvSpPr>
        <p:spPr>
          <a:xfrm>
            <a:off x="0" y="0"/>
            <a:ext cx="9144000" cy="6858000"/>
          </a:xfrm>
        </p:spPr>
        <p:txBody>
          <a:bodyPr>
            <a:normAutofit fontScale="92500" lnSpcReduction="10000"/>
          </a:bodyPr>
          <a:lstStyle/>
          <a:p>
            <a:pPr marL="548640" indent="-411480" fontAlgn="auto">
              <a:spcAft>
                <a:spcPts val="0"/>
              </a:spcAft>
              <a:buClr>
                <a:schemeClr val="tx1">
                  <a:shade val="95000"/>
                </a:schemeClr>
              </a:buClr>
              <a:buFont typeface="Wingdings 2"/>
              <a:buNone/>
              <a:defRPr/>
            </a:pPr>
            <a:r>
              <a:rPr lang="ru-RU" b="1" dirty="0" smtClean="0"/>
              <a:t>Элементы, от которых зависит отцовская роль (М. Уэст и М. </a:t>
            </a:r>
            <a:r>
              <a:rPr lang="ru-RU" b="1" dirty="0" err="1" smtClean="0"/>
              <a:t>Коннер</a:t>
            </a:r>
            <a:r>
              <a:rPr lang="ru-RU" b="1" dirty="0" smtClean="0"/>
              <a:t>) :</a:t>
            </a:r>
          </a:p>
          <a:p>
            <a:pPr marL="548640" indent="-411480" fontAlgn="auto">
              <a:spcAft>
                <a:spcPts val="0"/>
              </a:spcAft>
              <a:buClr>
                <a:schemeClr val="tx1">
                  <a:shade val="95000"/>
                </a:schemeClr>
              </a:buClr>
              <a:buFont typeface="Wingdings 2"/>
              <a:buChar char=""/>
              <a:defRPr/>
            </a:pPr>
            <a:r>
              <a:rPr lang="ru-RU" dirty="0" smtClean="0"/>
              <a:t>Количество детей, которых имеет и за которых ответственен отец.</a:t>
            </a:r>
          </a:p>
          <a:p>
            <a:pPr marL="548640" indent="-411480" fontAlgn="auto">
              <a:spcAft>
                <a:spcPts val="0"/>
              </a:spcAft>
              <a:buClr>
                <a:schemeClr val="tx1">
                  <a:shade val="95000"/>
                </a:schemeClr>
              </a:buClr>
              <a:buFont typeface="Wingdings 2"/>
              <a:buChar char=""/>
              <a:defRPr/>
            </a:pPr>
            <a:r>
              <a:rPr lang="ru-RU" dirty="0" smtClean="0">
                <a:solidFill>
                  <a:srgbClr val="FFFF00"/>
                </a:solidFill>
              </a:rPr>
              <a:t>Степень его власти над ними.	</a:t>
            </a:r>
          </a:p>
          <a:p>
            <a:pPr marL="548640" indent="-411480" fontAlgn="auto">
              <a:spcAft>
                <a:spcPts val="0"/>
              </a:spcAft>
              <a:buClr>
                <a:schemeClr val="tx1">
                  <a:shade val="95000"/>
                </a:schemeClr>
              </a:buClr>
              <a:buFont typeface="Wingdings 2"/>
              <a:buChar char=""/>
              <a:defRPr/>
            </a:pPr>
            <a:r>
              <a:rPr lang="ru-RU" dirty="0" smtClean="0"/>
              <a:t>Количество времени, которое он проводит в непосредственной близости с женой (женами) и детьми в разном возрасте и качество контактов.</a:t>
            </a:r>
          </a:p>
          <a:p>
            <a:pPr marL="548640" indent="-411480" fontAlgn="auto">
              <a:spcAft>
                <a:spcPts val="0"/>
              </a:spcAft>
              <a:buClr>
                <a:schemeClr val="tx1">
                  <a:shade val="95000"/>
                </a:schemeClr>
              </a:buClr>
              <a:buFont typeface="Wingdings 2"/>
              <a:buChar char=""/>
              <a:defRPr/>
            </a:pPr>
            <a:r>
              <a:rPr lang="ru-RU" dirty="0" smtClean="0">
                <a:solidFill>
                  <a:srgbClr val="FFFF00"/>
                </a:solidFill>
              </a:rPr>
              <a:t>То, в какой мере он ответственен за непосредственное и опосредованное обучение детей навыкам и ценностям.</a:t>
            </a:r>
          </a:p>
          <a:p>
            <a:pPr marL="548640" indent="-411480" fontAlgn="auto">
              <a:spcAft>
                <a:spcPts val="0"/>
              </a:spcAft>
              <a:buClr>
                <a:schemeClr val="tx1">
                  <a:shade val="95000"/>
                </a:schemeClr>
              </a:buClr>
              <a:buFont typeface="Wingdings 2"/>
              <a:buChar char=""/>
              <a:defRPr/>
            </a:pPr>
            <a:r>
              <a:rPr lang="ru-RU" dirty="0" smtClean="0"/>
              <a:t>То, в какой мере он непосредственно ухаживает за детьми.</a:t>
            </a:r>
          </a:p>
          <a:p>
            <a:pPr marL="548640" indent="-411480" fontAlgn="auto">
              <a:spcAft>
                <a:spcPts val="0"/>
              </a:spcAft>
              <a:buClr>
                <a:schemeClr val="tx1">
                  <a:shade val="95000"/>
                </a:schemeClr>
              </a:buClr>
              <a:buFont typeface="Wingdings 2"/>
              <a:buChar char=""/>
              <a:defRPr/>
            </a:pPr>
            <a:r>
              <a:rPr lang="ru-RU" dirty="0" smtClean="0">
                <a:solidFill>
                  <a:srgbClr val="FFFF00"/>
                </a:solidFill>
              </a:rPr>
              <a:t>Степень его участия в ритуальных событиях, связанных с детьми.</a:t>
            </a:r>
          </a:p>
          <a:p>
            <a:pPr marL="548640" indent="-411480" fontAlgn="auto">
              <a:spcAft>
                <a:spcPts val="0"/>
              </a:spcAft>
              <a:buClr>
                <a:schemeClr val="tx1">
                  <a:shade val="95000"/>
                </a:schemeClr>
              </a:buClr>
              <a:buFont typeface="Wingdings 2"/>
              <a:buChar char=""/>
              <a:defRPr/>
            </a:pPr>
            <a:r>
              <a:rPr lang="ru-RU" dirty="0" smtClean="0"/>
              <a:t>Сколько он трудится для жизнеобеспечения семьи или общины:</a:t>
            </a:r>
          </a:p>
          <a:p>
            <a:pPr marL="548640" indent="-411480" fontAlgn="auto">
              <a:spcAft>
                <a:spcPts val="0"/>
              </a:spcAft>
              <a:buClr>
                <a:schemeClr val="tx1">
                  <a:shade val="95000"/>
                </a:schemeClr>
              </a:buClr>
              <a:buFont typeface="Wingdings 2"/>
              <a:buChar char=""/>
              <a:defRPr/>
            </a:pPr>
            <a:r>
              <a:rPr lang="ru-RU" dirty="0" smtClean="0">
                <a:solidFill>
                  <a:srgbClr val="FFFF00"/>
                </a:solidFill>
              </a:rPr>
              <a:t>Сколько ему нужно прилагать усилий для защиты или увеличения ресурсов семьи или общины.</a:t>
            </a:r>
          </a:p>
          <a:p>
            <a:pPr marL="548640" indent="-411480" fontAlgn="auto">
              <a:spcAft>
                <a:spcPts val="0"/>
              </a:spcAft>
              <a:buClr>
                <a:schemeClr val="tx1">
                  <a:shade val="95000"/>
                </a:schemeClr>
              </a:buClr>
              <a:buFont typeface="Wingdings 2"/>
              <a:buChar char=""/>
              <a:defRPr/>
            </a:pPr>
            <a:endParaRPr lang="ru-RU"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2DFFCD6A-28EB-4930-8DB8-6240EE4A2E2B}" type="slidenum">
              <a:rPr lang="ru-RU"/>
              <a:pPr>
                <a:defRPr/>
              </a:pPr>
              <a:t>79</a:t>
            </a:fld>
            <a:endParaRPr lang="ru-RU"/>
          </a:p>
        </p:txBody>
      </p:sp>
      <p:pic>
        <p:nvPicPr>
          <p:cNvPr id="95234" name="Picture 2" descr="C:\Users\SAMSUNG\Desktop\отец\6392.jpg"/>
          <p:cNvPicPr>
            <a:picLocks noGrp="1" noChangeAspect="1" noChangeArrowheads="1"/>
          </p:cNvPicPr>
          <p:nvPr>
            <p:ph idx="1"/>
          </p:nvPr>
        </p:nvPicPr>
        <p:blipFill>
          <a:blip r:embed="rId2"/>
          <a:srcRect/>
          <a:stretch>
            <a:fillRect/>
          </a:stretch>
        </p:blipFill>
        <p:spPr>
          <a:xfrm>
            <a:off x="0" y="0"/>
            <a:ext cx="4716463" cy="6900863"/>
          </a:xfrm>
        </p:spPr>
      </p:pic>
      <p:pic>
        <p:nvPicPr>
          <p:cNvPr id="95235" name="Picture 3" descr="C:\Users\SAMSUNG\Desktop\отец\5535624228.jpg"/>
          <p:cNvPicPr>
            <a:picLocks noChangeAspect="1" noChangeArrowheads="1"/>
          </p:cNvPicPr>
          <p:nvPr/>
        </p:nvPicPr>
        <p:blipFill>
          <a:blip r:embed="rId3"/>
          <a:srcRect/>
          <a:stretch>
            <a:fillRect/>
          </a:stretch>
        </p:blipFill>
        <p:spPr bwMode="auto">
          <a:xfrm>
            <a:off x="4211638" y="0"/>
            <a:ext cx="4932362" cy="3284538"/>
          </a:xfrm>
          <a:prstGeom prst="rect">
            <a:avLst/>
          </a:prstGeom>
          <a:noFill/>
          <a:ln w="9525">
            <a:noFill/>
            <a:miter lim="800000"/>
            <a:headEnd/>
            <a:tailEnd/>
          </a:ln>
        </p:spPr>
      </p:pic>
      <p:pic>
        <p:nvPicPr>
          <p:cNvPr id="95236" name="Picture 4" descr="C:\Users\SAMSUNG\Desktop\отец\otec (1).jpg"/>
          <p:cNvPicPr>
            <a:picLocks noChangeAspect="1" noChangeArrowheads="1"/>
          </p:cNvPicPr>
          <p:nvPr/>
        </p:nvPicPr>
        <p:blipFill>
          <a:blip r:embed="rId4"/>
          <a:srcRect/>
          <a:stretch>
            <a:fillRect/>
          </a:stretch>
        </p:blipFill>
        <p:spPr bwMode="auto">
          <a:xfrm>
            <a:off x="5148263" y="3140075"/>
            <a:ext cx="2627312" cy="371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FDEC54F7-9422-477E-B0CF-F992994CFC35}" type="slidenum">
              <a:rPr lang="ru-RU"/>
              <a:pPr>
                <a:defRPr/>
              </a:pPr>
              <a:t>8</a:t>
            </a:fld>
            <a:endParaRPr lang="ru-RU"/>
          </a:p>
        </p:txBody>
      </p:sp>
      <p:pic>
        <p:nvPicPr>
          <p:cNvPr id="22530" name="Picture 2" descr="C:\Users\SAMSUNG\Desktop\отец\объятия-отец-и-сын.jpg"/>
          <p:cNvPicPr>
            <a:picLocks noGrp="1" noChangeAspect="1" noChangeArrowheads="1"/>
          </p:cNvPicPr>
          <p:nvPr>
            <p:ph idx="1"/>
          </p:nvPr>
        </p:nvPicPr>
        <p:blipFill>
          <a:blip r:embed="rId2"/>
          <a:srcRect/>
          <a:stretch>
            <a:fillRect/>
          </a:stretch>
        </p:blipFill>
        <p:spPr>
          <a:xfrm>
            <a:off x="2805113" y="0"/>
            <a:ext cx="6338887" cy="4437063"/>
          </a:xfrm>
        </p:spPr>
      </p:pic>
      <p:pic>
        <p:nvPicPr>
          <p:cNvPr id="22531" name="Picture 3" descr="C:\Users\SAMSUNG\Desktop\отец\36543_288093997969420_414825340_n.jpg"/>
          <p:cNvPicPr>
            <a:picLocks noChangeAspect="1" noChangeArrowheads="1"/>
          </p:cNvPicPr>
          <p:nvPr/>
        </p:nvPicPr>
        <p:blipFill>
          <a:blip r:embed="rId3"/>
          <a:srcRect/>
          <a:stretch>
            <a:fillRect/>
          </a:stretch>
        </p:blipFill>
        <p:spPr bwMode="auto">
          <a:xfrm>
            <a:off x="0" y="3500438"/>
            <a:ext cx="3357563" cy="3357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Содержимое 2"/>
          <p:cNvSpPr>
            <a:spLocks noGrp="1"/>
          </p:cNvSpPr>
          <p:nvPr>
            <p:ph idx="1"/>
          </p:nvPr>
        </p:nvSpPr>
        <p:spPr>
          <a:xfrm>
            <a:off x="0" y="0"/>
            <a:ext cx="9144000" cy="4708525"/>
          </a:xfrm>
        </p:spPr>
        <p:txBody>
          <a:bodyPr/>
          <a:lstStyle/>
          <a:p>
            <a:pPr>
              <a:buFont typeface="Wingdings 2" pitchFamily="18" charset="2"/>
              <a:buNone/>
            </a:pPr>
            <a:r>
              <a:rPr lang="ru-RU" smtClean="0"/>
              <a:t> </a:t>
            </a:r>
            <a:r>
              <a:rPr lang="ru-RU" b="1" smtClean="0"/>
              <a:t>Отец занимается идеалами, ценностями, нормами, социальными связями, проектированием будущего.</a:t>
            </a:r>
            <a:r>
              <a:rPr lang="ru-RU" smtClean="0"/>
              <a:t> </a:t>
            </a:r>
          </a:p>
          <a:p>
            <a:pPr>
              <a:buFont typeface="Wingdings 2" pitchFamily="18" charset="2"/>
              <a:buNone/>
            </a:pPr>
            <a:r>
              <a:rPr lang="ru-RU" smtClean="0"/>
              <a:t>Мать производит ребенка, а отец направляет его в мир.</a:t>
            </a:r>
          </a:p>
          <a:p>
            <a:endParaRPr lang="ru-RU" smtClean="0"/>
          </a:p>
        </p:txBody>
      </p:sp>
      <p:sp>
        <p:nvSpPr>
          <p:cNvPr id="4" name="Номер слайда 3"/>
          <p:cNvSpPr>
            <a:spLocks noGrp="1"/>
          </p:cNvSpPr>
          <p:nvPr>
            <p:ph type="sldNum" sz="quarter" idx="12"/>
          </p:nvPr>
        </p:nvSpPr>
        <p:spPr/>
        <p:txBody>
          <a:bodyPr/>
          <a:lstStyle/>
          <a:p>
            <a:pPr>
              <a:defRPr/>
            </a:pPr>
            <a:fld id="{571AB37C-21A3-4EF0-8C83-D46634B93FD1}" type="slidenum">
              <a:rPr lang="ru-RU"/>
              <a:pPr>
                <a:defRPr/>
              </a:pPr>
              <a:t>80</a:t>
            </a:fld>
            <a:endParaRPr lang="ru-RU"/>
          </a:p>
        </p:txBody>
      </p:sp>
      <p:pic>
        <p:nvPicPr>
          <p:cNvPr id="96259" name="Picture 3" descr="C:\Users\SAMSUNG\Desktop\отец\Отец и сын 03.jpg"/>
          <p:cNvPicPr>
            <a:picLocks noChangeAspect="1" noChangeArrowheads="1"/>
          </p:cNvPicPr>
          <p:nvPr/>
        </p:nvPicPr>
        <p:blipFill>
          <a:blip r:embed="rId2"/>
          <a:srcRect/>
          <a:stretch>
            <a:fillRect/>
          </a:stretch>
        </p:blipFill>
        <p:spPr bwMode="auto">
          <a:xfrm>
            <a:off x="611188" y="2065338"/>
            <a:ext cx="7669212" cy="47926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p:cNvSpPr>
          <p:nvPr>
            <p:ph type="title"/>
          </p:nvPr>
        </p:nvSpPr>
        <p:spPr bwMode="auto">
          <a:xfrm>
            <a:off x="457200" y="274638"/>
            <a:ext cx="8229600" cy="777875"/>
          </a:xfrm>
          <a:noFill/>
        </p:spPr>
        <p:txBody>
          <a:bodyPr wrap="square" lIns="91440" tIns="45720" rIns="91440" bIns="45720" numCol="1" anchorCtr="0" compatLnSpc="1">
            <a:prstTxWarp prst="textNoShape">
              <a:avLst/>
            </a:prstTxWarp>
          </a:bodyPr>
          <a:lstStyle/>
          <a:p>
            <a:r>
              <a:rPr lang="ru-RU" smtClean="0">
                <a:ln>
                  <a:noFill/>
                </a:ln>
                <a:solidFill>
                  <a:schemeClr val="tx1"/>
                </a:solidFill>
                <a:effectLst/>
              </a:rPr>
              <a:t>Поиски отца</a:t>
            </a:r>
          </a:p>
        </p:txBody>
      </p:sp>
      <p:sp>
        <p:nvSpPr>
          <p:cNvPr id="98307" name="Rectangle 3"/>
          <p:cNvSpPr>
            <a:spLocks noGrp="1"/>
          </p:cNvSpPr>
          <p:nvPr>
            <p:ph type="body" idx="1"/>
          </p:nvPr>
        </p:nvSpPr>
        <p:spPr>
          <a:xfrm>
            <a:off x="457200" y="1196975"/>
            <a:ext cx="8229600" cy="4929188"/>
          </a:xfrm>
        </p:spPr>
        <p:txBody>
          <a:bodyPr/>
          <a:lstStyle/>
          <a:p>
            <a:pPr algn="ctr">
              <a:buFont typeface="Wingdings 2" pitchFamily="18" charset="2"/>
              <a:buNone/>
            </a:pPr>
            <a:r>
              <a:rPr lang="ru-RU" smtClean="0"/>
              <a:t>    </a:t>
            </a:r>
          </a:p>
          <a:p>
            <a:pPr algn="ctr">
              <a:buFont typeface="Wingdings 2" pitchFamily="18" charset="2"/>
              <a:buNone/>
            </a:pPr>
            <a:r>
              <a:rPr lang="ru-RU" smtClean="0"/>
              <a:t>Благодаря матери ребенок может ощущать мир как заботливую и защищающую его среду. Благодаря отцу он может получить поддержку, чтобы войти в мир и начать бороться за свою жизнь.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 calcmode="lin" valueType="num">
                                      <p:cBhvr>
                                        <p:cTn id="7" dur="1000" fill="hold"/>
                                        <p:tgtEl>
                                          <p:spTgt spid="9830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9830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830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98307">
                                            <p:txEl>
                                              <p:pRg st="1" end="1"/>
                                            </p:txEl>
                                          </p:spTgt>
                                        </p:tgtEl>
                                        <p:attrNameLst>
                                          <p:attrName>style.visibility</p:attrName>
                                        </p:attrNameLst>
                                      </p:cBhvr>
                                      <p:to>
                                        <p:strVal val="visible"/>
                                      </p:to>
                                    </p:set>
                                    <p:anim calcmode="lin" valueType="num">
                                      <p:cBhvr>
                                        <p:cTn id="14" dur="1000" fill="hold"/>
                                        <p:tgtEl>
                                          <p:spTgt spid="98307">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9830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830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7"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p:cNvSpPr>
          <p:nvPr>
            <p:ph type="body" idx="1"/>
          </p:nvPr>
        </p:nvSpPr>
        <p:spPr>
          <a:xfrm>
            <a:off x="457200" y="908050"/>
            <a:ext cx="8229600" cy="5218113"/>
          </a:xfrm>
        </p:spPr>
        <p:txBody>
          <a:bodyPr/>
          <a:lstStyle/>
          <a:p>
            <a:pPr algn="ctr">
              <a:buFont typeface="Wingdings 2" pitchFamily="18" charset="2"/>
              <a:buNone/>
            </a:pPr>
            <a:endParaRPr lang="ru-RU" sz="3600" b="1" smtClean="0"/>
          </a:p>
          <a:p>
            <a:pPr algn="ctr">
              <a:buFont typeface="Wingdings 2" pitchFamily="18" charset="2"/>
              <a:buNone/>
            </a:pPr>
            <a:endParaRPr lang="ru-RU" sz="3600" b="1" smtClean="0"/>
          </a:p>
          <a:p>
            <a:pPr algn="ctr">
              <a:buFont typeface="Wingdings 2" pitchFamily="18" charset="2"/>
              <a:buNone/>
            </a:pPr>
            <a:r>
              <a:rPr lang="ru-RU" sz="3600" b="1" smtClean="0"/>
              <a:t>Семь шагов к исцелению</a:t>
            </a:r>
          </a:p>
          <a:p>
            <a:endParaRPr lang="ru-RU" sz="3600" smtClean="0"/>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p:cNvSpPr>
          <p:nvPr>
            <p:ph type="title"/>
          </p:nvPr>
        </p:nvSpPr>
        <p:spPr bwMode="auto">
          <a:xfrm>
            <a:off x="457200" y="274638"/>
            <a:ext cx="8229600" cy="706437"/>
          </a:xfrm>
          <a:noFill/>
        </p:spPr>
        <p:txBody>
          <a:bodyPr wrap="square" lIns="91440" tIns="45720" rIns="91440" bIns="45720" numCol="1" anchorCtr="0" compatLnSpc="1">
            <a:prstTxWarp prst="textNoShape">
              <a:avLst/>
            </a:prstTxWarp>
          </a:bodyPr>
          <a:lstStyle/>
          <a:p>
            <a:r>
              <a:rPr lang="ru-RU" sz="2500" b="0" smtClean="0">
                <a:ln>
                  <a:noFill/>
                </a:ln>
                <a:solidFill>
                  <a:schemeClr val="tx1"/>
                </a:solidFill>
                <a:effectLst/>
              </a:rPr>
              <a:t>1. Вос-становите в памяти потерю отца</a:t>
            </a:r>
            <a:endParaRPr lang="ru-RU" sz="3700" smtClean="0">
              <a:ln>
                <a:noFill/>
              </a:ln>
              <a:solidFill>
                <a:schemeClr val="tx1"/>
              </a:solidFill>
              <a:effectLst/>
            </a:endParaRPr>
          </a:p>
        </p:txBody>
      </p:sp>
      <p:sp>
        <p:nvSpPr>
          <p:cNvPr id="100355" name="Rectangle 3"/>
          <p:cNvSpPr>
            <a:spLocks noChangeArrowheads="1"/>
          </p:cNvSpPr>
          <p:nvPr/>
        </p:nvSpPr>
        <p:spPr bwMode="auto">
          <a:xfrm>
            <a:off x="250825" y="820738"/>
            <a:ext cx="8893175" cy="6037262"/>
          </a:xfrm>
          <a:prstGeom prst="rect">
            <a:avLst/>
          </a:prstGeom>
          <a:solidFill>
            <a:schemeClr val="bg1">
              <a:alpha val="30000"/>
            </a:schemeClr>
          </a:solidFill>
          <a:ln w="9525">
            <a:noFill/>
            <a:miter lim="800000"/>
            <a:headEnd/>
            <a:tailEnd/>
          </a:ln>
          <a:effectLst/>
        </p:spPr>
        <p:txBody>
          <a:bodyPr>
            <a:spAutoFit/>
          </a:bodyPr>
          <a:lstStyle/>
          <a:p>
            <a:pPr algn="ctr"/>
            <a:r>
              <a:rPr lang="ru-RU">
                <a:solidFill>
                  <a:srgbClr val="000400"/>
                </a:solidFill>
              </a:rPr>
              <a:t>Каждый сын должен спросить себя: </a:t>
            </a:r>
          </a:p>
          <a:p>
            <a:endParaRPr lang="ru-RU">
              <a:solidFill>
                <a:srgbClr val="000400"/>
              </a:solidFill>
            </a:endParaRPr>
          </a:p>
          <a:p>
            <a:pPr>
              <a:buFontTx/>
              <a:buChar char="•"/>
            </a:pPr>
            <a:r>
              <a:rPr lang="ru-RU">
                <a:solidFill>
                  <a:srgbClr val="000400"/>
                </a:solidFill>
              </a:rPr>
              <a:t>Какие травмы были у моего отца? </a:t>
            </a:r>
          </a:p>
          <a:p>
            <a:pPr>
              <a:buFontTx/>
              <a:buChar char="•"/>
            </a:pPr>
            <a:r>
              <a:rPr lang="ru-RU">
                <a:solidFill>
                  <a:srgbClr val="000400"/>
                </a:solidFill>
              </a:rPr>
              <a:t>Чем он пожертвовал (если эта жертва имела место) ради меня и других? </a:t>
            </a:r>
          </a:p>
          <a:p>
            <a:pPr>
              <a:buFontTx/>
              <a:buChar char="•"/>
            </a:pPr>
            <a:r>
              <a:rPr lang="ru-RU">
                <a:solidFill>
                  <a:srgbClr val="000400"/>
                </a:solidFill>
              </a:rPr>
              <a:t>На что он надеялся и о чем мечтал? </a:t>
            </a:r>
          </a:p>
          <a:p>
            <a:pPr>
              <a:buFontTx/>
              <a:buChar char="•"/>
            </a:pPr>
            <a:r>
              <a:rPr lang="ru-RU">
                <a:solidFill>
                  <a:srgbClr val="000400"/>
                </a:solidFill>
              </a:rPr>
              <a:t>Воплотил ли он в жизнь свои мечты?</a:t>
            </a:r>
          </a:p>
          <a:p>
            <a:pPr>
              <a:buFontTx/>
              <a:buChar char="•"/>
            </a:pPr>
            <a:r>
              <a:rPr lang="ru-RU">
                <a:solidFill>
                  <a:srgbClr val="000400"/>
                </a:solidFill>
              </a:rPr>
              <a:t> Был ли он эмоционально свободен, чтобы жить такой жизнью? </a:t>
            </a:r>
          </a:p>
          <a:p>
            <a:pPr>
              <a:buFontTx/>
              <a:buChar char="•"/>
            </a:pPr>
            <a:r>
              <a:rPr lang="ru-RU">
                <a:solidFill>
                  <a:srgbClr val="000400"/>
                </a:solidFill>
              </a:rPr>
              <a:t>Жил ли он своей жизнью или по заповедям Сатурна?</a:t>
            </a:r>
          </a:p>
          <a:p>
            <a:pPr>
              <a:buFontTx/>
              <a:buChar char="•"/>
            </a:pPr>
            <a:r>
              <a:rPr lang="ru-RU">
                <a:solidFill>
                  <a:srgbClr val="000400"/>
                </a:solidFill>
              </a:rPr>
              <a:t> Как его отец и его культура мешали его странствию?</a:t>
            </a:r>
          </a:p>
          <a:p>
            <a:pPr>
              <a:buFontTx/>
              <a:buChar char="•"/>
            </a:pPr>
            <a:r>
              <a:rPr lang="ru-RU">
                <a:solidFill>
                  <a:srgbClr val="000400"/>
                </a:solidFill>
              </a:rPr>
              <a:t> Что мне хотелось бы узнать от него о его жизни и его истории?</a:t>
            </a:r>
          </a:p>
          <a:p>
            <a:pPr>
              <a:buFontTx/>
              <a:buChar char="•"/>
            </a:pPr>
            <a:r>
              <a:rPr lang="ru-RU">
                <a:solidFill>
                  <a:srgbClr val="000400"/>
                </a:solidFill>
              </a:rPr>
              <a:t> Что мне бы хотелось узнать от него о том, что значит быть мужчиной?</a:t>
            </a:r>
          </a:p>
          <a:p>
            <a:pPr>
              <a:buFontTx/>
              <a:buChar char="•"/>
            </a:pPr>
            <a:r>
              <a:rPr lang="ru-RU">
                <a:solidFill>
                  <a:srgbClr val="000400"/>
                </a:solidFill>
              </a:rPr>
              <a:t> Пробовал ли отец отвечать на такие вопросы, но внутри себя, не для посторонних? </a:t>
            </a:r>
          </a:p>
          <a:p>
            <a:pPr>
              <a:buFontTx/>
              <a:buChar char="•"/>
            </a:pPr>
            <a:r>
              <a:rPr lang="ru-RU">
                <a:solidFill>
                  <a:srgbClr val="000400"/>
                </a:solidFill>
              </a:rPr>
              <a:t>Приходилось ли ему вообще когда-либо их задавать? </a:t>
            </a:r>
          </a:p>
          <a:p>
            <a:pPr>
              <a:buFontTx/>
              <a:buChar char="•"/>
            </a:pPr>
            <a:r>
              <a:rPr lang="ru-RU">
                <a:solidFill>
                  <a:srgbClr val="000400"/>
                </a:solidFill>
              </a:rPr>
              <a:t>В чем заключается непрожитая жизнь моего отца, и, может быть, я в той или иной мере проживаю ее за него?</a:t>
            </a:r>
          </a:p>
          <a:p>
            <a:endParaRPr lang="ru-RU">
              <a:solidFill>
                <a:srgbClr val="000400"/>
              </a:solidFill>
            </a:endParaRPr>
          </a:p>
          <a:p>
            <a:r>
              <a:rPr lang="ru-RU" sz="1400">
                <a:solidFill>
                  <a:srgbClr val="000400"/>
                </a:solidFill>
              </a:rPr>
              <a:t>	</a:t>
            </a:r>
            <a:r>
              <a:rPr lang="ru-RU" sz="1400" b="1">
                <a:solidFill>
                  <a:srgbClr val="000400"/>
                </a:solidFill>
              </a:rPr>
              <a:t>Когда мы задаем такие вопросы, даже если отец умер. Он превращается в мужчину, больше похожего на нас самих, на брата, который прошел через такие же испытания. Тогда даже в случае серьезной травмы мы, скорее всего, будем относиться к нему с сочувствием. Если нами овладеет ненависть, мы сохраним связь с источником нашей травмы. Если мы лучше поймем своих отцов с точки зрения взрослого человека, мы скорее сможем стать отцами для самих себя </a:t>
            </a:r>
          </a:p>
        </p:txBody>
      </p:sp>
      <p:sp>
        <p:nvSpPr>
          <p:cNvPr id="100356" name="Rectangle 4"/>
          <p:cNvSpPr>
            <a:spLocks noGrp="1"/>
          </p:cNvSpPr>
          <p:nvPr>
            <p:ph type="body" idx="1"/>
          </p:nvPr>
        </p:nvSpPr>
        <p:spPr>
          <a:xfrm>
            <a:off x="539750" y="908050"/>
            <a:ext cx="8229600" cy="4525963"/>
          </a:xfrm>
        </p:spPr>
        <p:txBody>
          <a:bodyPr/>
          <a:lstStyle/>
          <a:p>
            <a:endParaRPr lang="ru-RU"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0354"/>
                                        </p:tgtEl>
                                        <p:attrNameLst>
                                          <p:attrName>style.visibility</p:attrName>
                                        </p:attrNameLst>
                                      </p:cBhvr>
                                      <p:to>
                                        <p:strVal val="visible"/>
                                      </p:to>
                                    </p:set>
                                    <p:anim calcmode="lin" valueType="num">
                                      <p:cBhvr>
                                        <p:cTn id="7" dur="1000" fill="hold"/>
                                        <p:tgtEl>
                                          <p:spTgt spid="100354"/>
                                        </p:tgtEl>
                                        <p:attrNameLst>
                                          <p:attrName>ppt_x</p:attrName>
                                        </p:attrNameLst>
                                      </p:cBhvr>
                                      <p:tavLst>
                                        <p:tav tm="0">
                                          <p:val>
                                            <p:strVal val="#ppt_x-.2"/>
                                          </p:val>
                                        </p:tav>
                                        <p:tav tm="100000">
                                          <p:val>
                                            <p:strVal val="#ppt_x"/>
                                          </p:val>
                                        </p:tav>
                                      </p:tavLst>
                                    </p:anim>
                                    <p:anim calcmode="lin" valueType="num">
                                      <p:cBhvr>
                                        <p:cTn id="8" dur="1000" fill="hold"/>
                                        <p:tgtEl>
                                          <p:spTgt spid="10035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035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xit" presetSubtype="0" fill="hold" grpId="1" nodeType="clickEffect">
                                  <p:stCondLst>
                                    <p:cond delay="0"/>
                                  </p:stCondLst>
                                  <p:childTnLst>
                                    <p:animEffect transition="out" filter="fade">
                                      <p:cBhvr>
                                        <p:cTn id="13" dur="2000"/>
                                        <p:tgtEl>
                                          <p:spTgt spid="100354"/>
                                        </p:tgtEl>
                                      </p:cBhvr>
                                    </p:animEffect>
                                    <p:set>
                                      <p:cBhvr>
                                        <p:cTn id="14" dur="1" fill="hold">
                                          <p:stCondLst>
                                            <p:cond delay="1999"/>
                                          </p:stCondLst>
                                        </p:cTn>
                                        <p:tgtEl>
                                          <p:spTgt spid="10035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100355">
                                            <p:txEl>
                                              <p:pRg st="0" end="0"/>
                                            </p:txEl>
                                          </p:spTgt>
                                        </p:tgtEl>
                                        <p:attrNameLst>
                                          <p:attrName>style.visibility</p:attrName>
                                        </p:attrNameLst>
                                      </p:cBhvr>
                                      <p:to>
                                        <p:strVal val="visible"/>
                                      </p:to>
                                    </p:set>
                                    <p:anim calcmode="lin" valueType="num">
                                      <p:cBhvr>
                                        <p:cTn id="19" dur="1000" fill="hold"/>
                                        <p:tgtEl>
                                          <p:spTgt spid="100355">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10035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0355">
                                            <p:txEl>
                                              <p:pRg st="0" end="0"/>
                                            </p:txEl>
                                          </p:spTgt>
                                        </p:tgtEl>
                                      </p:cBhvr>
                                    </p:animEffect>
                                  </p:childTnLst>
                                </p:cTn>
                              </p:par>
                              <p:par>
                                <p:cTn id="22" presetID="29" presetClass="entr" presetSubtype="0" fill="hold" nodeType="withEffect">
                                  <p:stCondLst>
                                    <p:cond delay="0"/>
                                  </p:stCondLst>
                                  <p:childTnLst>
                                    <p:set>
                                      <p:cBhvr>
                                        <p:cTn id="23" dur="1" fill="hold">
                                          <p:stCondLst>
                                            <p:cond delay="0"/>
                                          </p:stCondLst>
                                        </p:cTn>
                                        <p:tgtEl>
                                          <p:spTgt spid="100355">
                                            <p:txEl>
                                              <p:pRg st="2" end="2"/>
                                            </p:txEl>
                                          </p:spTgt>
                                        </p:tgtEl>
                                        <p:attrNameLst>
                                          <p:attrName>style.visibility</p:attrName>
                                        </p:attrNameLst>
                                      </p:cBhvr>
                                      <p:to>
                                        <p:strVal val="visible"/>
                                      </p:to>
                                    </p:set>
                                    <p:anim calcmode="lin" valueType="num">
                                      <p:cBhvr>
                                        <p:cTn id="24" dur="1000" fill="hold"/>
                                        <p:tgtEl>
                                          <p:spTgt spid="100355">
                                            <p:txEl>
                                              <p:pRg st="2" end="2"/>
                                            </p:txEl>
                                          </p:spTgt>
                                        </p:tgtEl>
                                        <p:attrNameLst>
                                          <p:attrName>ppt_x</p:attrName>
                                        </p:attrNameLst>
                                      </p:cBhvr>
                                      <p:tavLst>
                                        <p:tav tm="0">
                                          <p:val>
                                            <p:strVal val="#ppt_x-.2"/>
                                          </p:val>
                                        </p:tav>
                                        <p:tav tm="100000">
                                          <p:val>
                                            <p:strVal val="#ppt_x"/>
                                          </p:val>
                                        </p:tav>
                                      </p:tavLst>
                                    </p:anim>
                                    <p:anim calcmode="lin" valueType="num">
                                      <p:cBhvr>
                                        <p:cTn id="25" dur="1000" fill="hold"/>
                                        <p:tgtEl>
                                          <p:spTgt spid="10035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00355">
                                            <p:txEl>
                                              <p:pRg st="2" end="2"/>
                                            </p:txEl>
                                          </p:spTgt>
                                        </p:tgtEl>
                                      </p:cBhvr>
                                    </p:animEffect>
                                  </p:childTnLst>
                                </p:cTn>
                              </p:par>
                              <p:par>
                                <p:cTn id="27" presetID="29" presetClass="entr" presetSubtype="0" fill="hold" nodeType="withEffect">
                                  <p:stCondLst>
                                    <p:cond delay="0"/>
                                  </p:stCondLst>
                                  <p:childTnLst>
                                    <p:set>
                                      <p:cBhvr>
                                        <p:cTn id="28" dur="1" fill="hold">
                                          <p:stCondLst>
                                            <p:cond delay="0"/>
                                          </p:stCondLst>
                                        </p:cTn>
                                        <p:tgtEl>
                                          <p:spTgt spid="100355">
                                            <p:txEl>
                                              <p:pRg st="3" end="3"/>
                                            </p:txEl>
                                          </p:spTgt>
                                        </p:tgtEl>
                                        <p:attrNameLst>
                                          <p:attrName>style.visibility</p:attrName>
                                        </p:attrNameLst>
                                      </p:cBhvr>
                                      <p:to>
                                        <p:strVal val="visible"/>
                                      </p:to>
                                    </p:set>
                                    <p:anim calcmode="lin" valueType="num">
                                      <p:cBhvr>
                                        <p:cTn id="29" dur="1000" fill="hold"/>
                                        <p:tgtEl>
                                          <p:spTgt spid="100355">
                                            <p:txEl>
                                              <p:pRg st="3" end="3"/>
                                            </p:txEl>
                                          </p:spTgt>
                                        </p:tgtEl>
                                        <p:attrNameLst>
                                          <p:attrName>ppt_x</p:attrName>
                                        </p:attrNameLst>
                                      </p:cBhvr>
                                      <p:tavLst>
                                        <p:tav tm="0">
                                          <p:val>
                                            <p:strVal val="#ppt_x-.2"/>
                                          </p:val>
                                        </p:tav>
                                        <p:tav tm="100000">
                                          <p:val>
                                            <p:strVal val="#ppt_x"/>
                                          </p:val>
                                        </p:tav>
                                      </p:tavLst>
                                    </p:anim>
                                    <p:anim calcmode="lin" valueType="num">
                                      <p:cBhvr>
                                        <p:cTn id="30" dur="1000" fill="hold"/>
                                        <p:tgtEl>
                                          <p:spTgt spid="10035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00355">
                                            <p:txEl>
                                              <p:pRg st="3" end="3"/>
                                            </p:txEl>
                                          </p:spTgt>
                                        </p:tgtEl>
                                      </p:cBhvr>
                                    </p:animEffect>
                                  </p:childTnLst>
                                </p:cTn>
                              </p:par>
                              <p:par>
                                <p:cTn id="32" presetID="29" presetClass="entr" presetSubtype="0" fill="hold" nodeType="withEffect">
                                  <p:stCondLst>
                                    <p:cond delay="0"/>
                                  </p:stCondLst>
                                  <p:childTnLst>
                                    <p:set>
                                      <p:cBhvr>
                                        <p:cTn id="33" dur="1" fill="hold">
                                          <p:stCondLst>
                                            <p:cond delay="0"/>
                                          </p:stCondLst>
                                        </p:cTn>
                                        <p:tgtEl>
                                          <p:spTgt spid="100355">
                                            <p:txEl>
                                              <p:pRg st="4" end="4"/>
                                            </p:txEl>
                                          </p:spTgt>
                                        </p:tgtEl>
                                        <p:attrNameLst>
                                          <p:attrName>style.visibility</p:attrName>
                                        </p:attrNameLst>
                                      </p:cBhvr>
                                      <p:to>
                                        <p:strVal val="visible"/>
                                      </p:to>
                                    </p:set>
                                    <p:anim calcmode="lin" valueType="num">
                                      <p:cBhvr>
                                        <p:cTn id="34" dur="1000" fill="hold"/>
                                        <p:tgtEl>
                                          <p:spTgt spid="100355">
                                            <p:txEl>
                                              <p:pRg st="4" end="4"/>
                                            </p:txEl>
                                          </p:spTgt>
                                        </p:tgtEl>
                                        <p:attrNameLst>
                                          <p:attrName>ppt_x</p:attrName>
                                        </p:attrNameLst>
                                      </p:cBhvr>
                                      <p:tavLst>
                                        <p:tav tm="0">
                                          <p:val>
                                            <p:strVal val="#ppt_x-.2"/>
                                          </p:val>
                                        </p:tav>
                                        <p:tav tm="100000">
                                          <p:val>
                                            <p:strVal val="#ppt_x"/>
                                          </p:val>
                                        </p:tav>
                                      </p:tavLst>
                                    </p:anim>
                                    <p:anim calcmode="lin" valueType="num">
                                      <p:cBhvr>
                                        <p:cTn id="35" dur="1000" fill="hold"/>
                                        <p:tgtEl>
                                          <p:spTgt spid="10035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00355">
                                            <p:txEl>
                                              <p:pRg st="4" end="4"/>
                                            </p:txEl>
                                          </p:spTgt>
                                        </p:tgtEl>
                                      </p:cBhvr>
                                    </p:animEffect>
                                  </p:childTnLst>
                                </p:cTn>
                              </p:par>
                              <p:par>
                                <p:cTn id="37" presetID="29" presetClass="entr" presetSubtype="0" fill="hold" nodeType="withEffect">
                                  <p:stCondLst>
                                    <p:cond delay="0"/>
                                  </p:stCondLst>
                                  <p:childTnLst>
                                    <p:set>
                                      <p:cBhvr>
                                        <p:cTn id="38" dur="1" fill="hold">
                                          <p:stCondLst>
                                            <p:cond delay="0"/>
                                          </p:stCondLst>
                                        </p:cTn>
                                        <p:tgtEl>
                                          <p:spTgt spid="100355">
                                            <p:txEl>
                                              <p:pRg st="5" end="5"/>
                                            </p:txEl>
                                          </p:spTgt>
                                        </p:tgtEl>
                                        <p:attrNameLst>
                                          <p:attrName>style.visibility</p:attrName>
                                        </p:attrNameLst>
                                      </p:cBhvr>
                                      <p:to>
                                        <p:strVal val="visible"/>
                                      </p:to>
                                    </p:set>
                                    <p:anim calcmode="lin" valueType="num">
                                      <p:cBhvr>
                                        <p:cTn id="39" dur="1000" fill="hold"/>
                                        <p:tgtEl>
                                          <p:spTgt spid="100355">
                                            <p:txEl>
                                              <p:pRg st="5" end="5"/>
                                            </p:txEl>
                                          </p:spTgt>
                                        </p:tgtEl>
                                        <p:attrNameLst>
                                          <p:attrName>ppt_x</p:attrName>
                                        </p:attrNameLst>
                                      </p:cBhvr>
                                      <p:tavLst>
                                        <p:tav tm="0">
                                          <p:val>
                                            <p:strVal val="#ppt_x-.2"/>
                                          </p:val>
                                        </p:tav>
                                        <p:tav tm="100000">
                                          <p:val>
                                            <p:strVal val="#ppt_x"/>
                                          </p:val>
                                        </p:tav>
                                      </p:tavLst>
                                    </p:anim>
                                    <p:anim calcmode="lin" valueType="num">
                                      <p:cBhvr>
                                        <p:cTn id="40" dur="1000" fill="hold"/>
                                        <p:tgtEl>
                                          <p:spTgt spid="10035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1" dur="1000"/>
                                        <p:tgtEl>
                                          <p:spTgt spid="100355">
                                            <p:txEl>
                                              <p:pRg st="5" end="5"/>
                                            </p:txEl>
                                          </p:spTgt>
                                        </p:tgtEl>
                                      </p:cBhvr>
                                    </p:animEffect>
                                  </p:childTnLst>
                                </p:cTn>
                              </p:par>
                              <p:par>
                                <p:cTn id="42" presetID="29" presetClass="entr" presetSubtype="0" fill="hold" nodeType="withEffect">
                                  <p:stCondLst>
                                    <p:cond delay="0"/>
                                  </p:stCondLst>
                                  <p:childTnLst>
                                    <p:set>
                                      <p:cBhvr>
                                        <p:cTn id="43" dur="1" fill="hold">
                                          <p:stCondLst>
                                            <p:cond delay="0"/>
                                          </p:stCondLst>
                                        </p:cTn>
                                        <p:tgtEl>
                                          <p:spTgt spid="100355">
                                            <p:txEl>
                                              <p:pRg st="6" end="6"/>
                                            </p:txEl>
                                          </p:spTgt>
                                        </p:tgtEl>
                                        <p:attrNameLst>
                                          <p:attrName>style.visibility</p:attrName>
                                        </p:attrNameLst>
                                      </p:cBhvr>
                                      <p:to>
                                        <p:strVal val="visible"/>
                                      </p:to>
                                    </p:set>
                                    <p:anim calcmode="lin" valueType="num">
                                      <p:cBhvr>
                                        <p:cTn id="44" dur="1000" fill="hold"/>
                                        <p:tgtEl>
                                          <p:spTgt spid="100355">
                                            <p:txEl>
                                              <p:pRg st="6" end="6"/>
                                            </p:txEl>
                                          </p:spTgt>
                                        </p:tgtEl>
                                        <p:attrNameLst>
                                          <p:attrName>ppt_x</p:attrName>
                                        </p:attrNameLst>
                                      </p:cBhvr>
                                      <p:tavLst>
                                        <p:tav tm="0">
                                          <p:val>
                                            <p:strVal val="#ppt_x-.2"/>
                                          </p:val>
                                        </p:tav>
                                        <p:tav tm="100000">
                                          <p:val>
                                            <p:strVal val="#ppt_x"/>
                                          </p:val>
                                        </p:tav>
                                      </p:tavLst>
                                    </p:anim>
                                    <p:anim calcmode="lin" valueType="num">
                                      <p:cBhvr>
                                        <p:cTn id="45" dur="1000" fill="hold"/>
                                        <p:tgtEl>
                                          <p:spTgt spid="10035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6" dur="1000"/>
                                        <p:tgtEl>
                                          <p:spTgt spid="100355">
                                            <p:txEl>
                                              <p:pRg st="6" end="6"/>
                                            </p:txEl>
                                          </p:spTgt>
                                        </p:tgtEl>
                                      </p:cBhvr>
                                    </p:animEffect>
                                  </p:childTnLst>
                                </p:cTn>
                              </p:par>
                              <p:par>
                                <p:cTn id="47" presetID="29" presetClass="entr" presetSubtype="0" fill="hold" nodeType="withEffect">
                                  <p:stCondLst>
                                    <p:cond delay="0"/>
                                  </p:stCondLst>
                                  <p:childTnLst>
                                    <p:set>
                                      <p:cBhvr>
                                        <p:cTn id="48" dur="1" fill="hold">
                                          <p:stCondLst>
                                            <p:cond delay="0"/>
                                          </p:stCondLst>
                                        </p:cTn>
                                        <p:tgtEl>
                                          <p:spTgt spid="100355">
                                            <p:txEl>
                                              <p:pRg st="7" end="7"/>
                                            </p:txEl>
                                          </p:spTgt>
                                        </p:tgtEl>
                                        <p:attrNameLst>
                                          <p:attrName>style.visibility</p:attrName>
                                        </p:attrNameLst>
                                      </p:cBhvr>
                                      <p:to>
                                        <p:strVal val="visible"/>
                                      </p:to>
                                    </p:set>
                                    <p:anim calcmode="lin" valueType="num">
                                      <p:cBhvr>
                                        <p:cTn id="49" dur="1000" fill="hold"/>
                                        <p:tgtEl>
                                          <p:spTgt spid="100355">
                                            <p:txEl>
                                              <p:pRg st="7" end="7"/>
                                            </p:txEl>
                                          </p:spTgt>
                                        </p:tgtEl>
                                        <p:attrNameLst>
                                          <p:attrName>ppt_x</p:attrName>
                                        </p:attrNameLst>
                                      </p:cBhvr>
                                      <p:tavLst>
                                        <p:tav tm="0">
                                          <p:val>
                                            <p:strVal val="#ppt_x-.2"/>
                                          </p:val>
                                        </p:tav>
                                        <p:tav tm="100000">
                                          <p:val>
                                            <p:strVal val="#ppt_x"/>
                                          </p:val>
                                        </p:tav>
                                      </p:tavLst>
                                    </p:anim>
                                    <p:anim calcmode="lin" valueType="num">
                                      <p:cBhvr>
                                        <p:cTn id="50" dur="1000" fill="hold"/>
                                        <p:tgtEl>
                                          <p:spTgt spid="100355">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00355">
                                            <p:txEl>
                                              <p:pRg st="7" end="7"/>
                                            </p:txEl>
                                          </p:spTgt>
                                        </p:tgtEl>
                                      </p:cBhvr>
                                    </p:animEffect>
                                  </p:childTnLst>
                                </p:cTn>
                              </p:par>
                              <p:par>
                                <p:cTn id="52" presetID="29" presetClass="entr" presetSubtype="0" fill="hold" nodeType="withEffect">
                                  <p:stCondLst>
                                    <p:cond delay="0"/>
                                  </p:stCondLst>
                                  <p:childTnLst>
                                    <p:set>
                                      <p:cBhvr>
                                        <p:cTn id="53" dur="1" fill="hold">
                                          <p:stCondLst>
                                            <p:cond delay="0"/>
                                          </p:stCondLst>
                                        </p:cTn>
                                        <p:tgtEl>
                                          <p:spTgt spid="100355">
                                            <p:txEl>
                                              <p:pRg st="8" end="8"/>
                                            </p:txEl>
                                          </p:spTgt>
                                        </p:tgtEl>
                                        <p:attrNameLst>
                                          <p:attrName>style.visibility</p:attrName>
                                        </p:attrNameLst>
                                      </p:cBhvr>
                                      <p:to>
                                        <p:strVal val="visible"/>
                                      </p:to>
                                    </p:set>
                                    <p:anim calcmode="lin" valueType="num">
                                      <p:cBhvr>
                                        <p:cTn id="54" dur="1000" fill="hold"/>
                                        <p:tgtEl>
                                          <p:spTgt spid="100355">
                                            <p:txEl>
                                              <p:pRg st="8" end="8"/>
                                            </p:txEl>
                                          </p:spTgt>
                                        </p:tgtEl>
                                        <p:attrNameLst>
                                          <p:attrName>ppt_x</p:attrName>
                                        </p:attrNameLst>
                                      </p:cBhvr>
                                      <p:tavLst>
                                        <p:tav tm="0">
                                          <p:val>
                                            <p:strVal val="#ppt_x-.2"/>
                                          </p:val>
                                        </p:tav>
                                        <p:tav tm="100000">
                                          <p:val>
                                            <p:strVal val="#ppt_x"/>
                                          </p:val>
                                        </p:tav>
                                      </p:tavLst>
                                    </p:anim>
                                    <p:anim calcmode="lin" valueType="num">
                                      <p:cBhvr>
                                        <p:cTn id="55" dur="1000" fill="hold"/>
                                        <p:tgtEl>
                                          <p:spTgt spid="100355">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56" dur="1000"/>
                                        <p:tgtEl>
                                          <p:spTgt spid="100355">
                                            <p:txEl>
                                              <p:pRg st="8" end="8"/>
                                            </p:txEl>
                                          </p:spTgt>
                                        </p:tgtEl>
                                      </p:cBhvr>
                                    </p:animEffect>
                                  </p:childTnLst>
                                </p:cTn>
                              </p:par>
                              <p:par>
                                <p:cTn id="57" presetID="29" presetClass="entr" presetSubtype="0" fill="hold" nodeType="withEffect">
                                  <p:stCondLst>
                                    <p:cond delay="0"/>
                                  </p:stCondLst>
                                  <p:childTnLst>
                                    <p:set>
                                      <p:cBhvr>
                                        <p:cTn id="58" dur="1" fill="hold">
                                          <p:stCondLst>
                                            <p:cond delay="0"/>
                                          </p:stCondLst>
                                        </p:cTn>
                                        <p:tgtEl>
                                          <p:spTgt spid="100355">
                                            <p:txEl>
                                              <p:pRg st="9" end="9"/>
                                            </p:txEl>
                                          </p:spTgt>
                                        </p:tgtEl>
                                        <p:attrNameLst>
                                          <p:attrName>style.visibility</p:attrName>
                                        </p:attrNameLst>
                                      </p:cBhvr>
                                      <p:to>
                                        <p:strVal val="visible"/>
                                      </p:to>
                                    </p:set>
                                    <p:anim calcmode="lin" valueType="num">
                                      <p:cBhvr>
                                        <p:cTn id="59" dur="1000" fill="hold"/>
                                        <p:tgtEl>
                                          <p:spTgt spid="100355">
                                            <p:txEl>
                                              <p:pRg st="9" end="9"/>
                                            </p:txEl>
                                          </p:spTgt>
                                        </p:tgtEl>
                                        <p:attrNameLst>
                                          <p:attrName>ppt_x</p:attrName>
                                        </p:attrNameLst>
                                      </p:cBhvr>
                                      <p:tavLst>
                                        <p:tav tm="0">
                                          <p:val>
                                            <p:strVal val="#ppt_x-.2"/>
                                          </p:val>
                                        </p:tav>
                                        <p:tav tm="100000">
                                          <p:val>
                                            <p:strVal val="#ppt_x"/>
                                          </p:val>
                                        </p:tav>
                                      </p:tavLst>
                                    </p:anim>
                                    <p:anim calcmode="lin" valueType="num">
                                      <p:cBhvr>
                                        <p:cTn id="60" dur="1000" fill="hold"/>
                                        <p:tgtEl>
                                          <p:spTgt spid="100355">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61" dur="1000"/>
                                        <p:tgtEl>
                                          <p:spTgt spid="100355">
                                            <p:txEl>
                                              <p:pRg st="9" end="9"/>
                                            </p:txEl>
                                          </p:spTgt>
                                        </p:tgtEl>
                                      </p:cBhvr>
                                    </p:animEffect>
                                  </p:childTnLst>
                                </p:cTn>
                              </p:par>
                              <p:par>
                                <p:cTn id="62" presetID="29" presetClass="entr" presetSubtype="0" fill="hold" nodeType="withEffect">
                                  <p:stCondLst>
                                    <p:cond delay="0"/>
                                  </p:stCondLst>
                                  <p:childTnLst>
                                    <p:set>
                                      <p:cBhvr>
                                        <p:cTn id="63" dur="1" fill="hold">
                                          <p:stCondLst>
                                            <p:cond delay="0"/>
                                          </p:stCondLst>
                                        </p:cTn>
                                        <p:tgtEl>
                                          <p:spTgt spid="100355">
                                            <p:txEl>
                                              <p:pRg st="10" end="10"/>
                                            </p:txEl>
                                          </p:spTgt>
                                        </p:tgtEl>
                                        <p:attrNameLst>
                                          <p:attrName>style.visibility</p:attrName>
                                        </p:attrNameLst>
                                      </p:cBhvr>
                                      <p:to>
                                        <p:strVal val="visible"/>
                                      </p:to>
                                    </p:set>
                                    <p:anim calcmode="lin" valueType="num">
                                      <p:cBhvr>
                                        <p:cTn id="64" dur="1000" fill="hold"/>
                                        <p:tgtEl>
                                          <p:spTgt spid="100355">
                                            <p:txEl>
                                              <p:pRg st="10" end="10"/>
                                            </p:txEl>
                                          </p:spTgt>
                                        </p:tgtEl>
                                        <p:attrNameLst>
                                          <p:attrName>ppt_x</p:attrName>
                                        </p:attrNameLst>
                                      </p:cBhvr>
                                      <p:tavLst>
                                        <p:tav tm="0">
                                          <p:val>
                                            <p:strVal val="#ppt_x-.2"/>
                                          </p:val>
                                        </p:tav>
                                        <p:tav tm="100000">
                                          <p:val>
                                            <p:strVal val="#ppt_x"/>
                                          </p:val>
                                        </p:tav>
                                      </p:tavLst>
                                    </p:anim>
                                    <p:anim calcmode="lin" valueType="num">
                                      <p:cBhvr>
                                        <p:cTn id="65" dur="1000" fill="hold"/>
                                        <p:tgtEl>
                                          <p:spTgt spid="100355">
                                            <p:txEl>
                                              <p:pRg st="10" end="10"/>
                                            </p:txEl>
                                          </p:spTgt>
                                        </p:tgtEl>
                                        <p:attrNameLst>
                                          <p:attrName>ppt_y</p:attrName>
                                        </p:attrNameLst>
                                      </p:cBhvr>
                                      <p:tavLst>
                                        <p:tav tm="0">
                                          <p:val>
                                            <p:strVal val="#ppt_y"/>
                                          </p:val>
                                        </p:tav>
                                        <p:tav tm="100000">
                                          <p:val>
                                            <p:strVal val="#ppt_y"/>
                                          </p:val>
                                        </p:tav>
                                      </p:tavLst>
                                    </p:anim>
                                    <p:animEffect transition="in" filter="wipe(right)" prLst="gradientSize: 0.1">
                                      <p:cBhvr>
                                        <p:cTn id="66" dur="1000"/>
                                        <p:tgtEl>
                                          <p:spTgt spid="100355">
                                            <p:txEl>
                                              <p:pRg st="10" end="10"/>
                                            </p:txEl>
                                          </p:spTgt>
                                        </p:tgtEl>
                                      </p:cBhvr>
                                    </p:animEffect>
                                  </p:childTnLst>
                                </p:cTn>
                              </p:par>
                              <p:par>
                                <p:cTn id="67" presetID="29" presetClass="entr" presetSubtype="0" fill="hold" nodeType="withEffect">
                                  <p:stCondLst>
                                    <p:cond delay="0"/>
                                  </p:stCondLst>
                                  <p:childTnLst>
                                    <p:set>
                                      <p:cBhvr>
                                        <p:cTn id="68" dur="1" fill="hold">
                                          <p:stCondLst>
                                            <p:cond delay="0"/>
                                          </p:stCondLst>
                                        </p:cTn>
                                        <p:tgtEl>
                                          <p:spTgt spid="100355">
                                            <p:txEl>
                                              <p:pRg st="11" end="11"/>
                                            </p:txEl>
                                          </p:spTgt>
                                        </p:tgtEl>
                                        <p:attrNameLst>
                                          <p:attrName>style.visibility</p:attrName>
                                        </p:attrNameLst>
                                      </p:cBhvr>
                                      <p:to>
                                        <p:strVal val="visible"/>
                                      </p:to>
                                    </p:set>
                                    <p:anim calcmode="lin" valueType="num">
                                      <p:cBhvr>
                                        <p:cTn id="69" dur="1000" fill="hold"/>
                                        <p:tgtEl>
                                          <p:spTgt spid="100355">
                                            <p:txEl>
                                              <p:pRg st="11" end="11"/>
                                            </p:txEl>
                                          </p:spTgt>
                                        </p:tgtEl>
                                        <p:attrNameLst>
                                          <p:attrName>ppt_x</p:attrName>
                                        </p:attrNameLst>
                                      </p:cBhvr>
                                      <p:tavLst>
                                        <p:tav tm="0">
                                          <p:val>
                                            <p:strVal val="#ppt_x-.2"/>
                                          </p:val>
                                        </p:tav>
                                        <p:tav tm="100000">
                                          <p:val>
                                            <p:strVal val="#ppt_x"/>
                                          </p:val>
                                        </p:tav>
                                      </p:tavLst>
                                    </p:anim>
                                    <p:anim calcmode="lin" valueType="num">
                                      <p:cBhvr>
                                        <p:cTn id="70" dur="1000" fill="hold"/>
                                        <p:tgtEl>
                                          <p:spTgt spid="100355">
                                            <p:txEl>
                                              <p:pRg st="11" end="11"/>
                                            </p:txEl>
                                          </p:spTgt>
                                        </p:tgtEl>
                                        <p:attrNameLst>
                                          <p:attrName>ppt_y</p:attrName>
                                        </p:attrNameLst>
                                      </p:cBhvr>
                                      <p:tavLst>
                                        <p:tav tm="0">
                                          <p:val>
                                            <p:strVal val="#ppt_y"/>
                                          </p:val>
                                        </p:tav>
                                        <p:tav tm="100000">
                                          <p:val>
                                            <p:strVal val="#ppt_y"/>
                                          </p:val>
                                        </p:tav>
                                      </p:tavLst>
                                    </p:anim>
                                    <p:animEffect transition="in" filter="wipe(right)" prLst="gradientSize: 0.1">
                                      <p:cBhvr>
                                        <p:cTn id="71" dur="1000"/>
                                        <p:tgtEl>
                                          <p:spTgt spid="100355">
                                            <p:txEl>
                                              <p:pRg st="11" end="11"/>
                                            </p:txEl>
                                          </p:spTgt>
                                        </p:tgtEl>
                                      </p:cBhvr>
                                    </p:animEffect>
                                  </p:childTnLst>
                                </p:cTn>
                              </p:par>
                              <p:par>
                                <p:cTn id="72" presetID="29" presetClass="entr" presetSubtype="0" fill="hold" nodeType="withEffect">
                                  <p:stCondLst>
                                    <p:cond delay="0"/>
                                  </p:stCondLst>
                                  <p:childTnLst>
                                    <p:set>
                                      <p:cBhvr>
                                        <p:cTn id="73" dur="1" fill="hold">
                                          <p:stCondLst>
                                            <p:cond delay="0"/>
                                          </p:stCondLst>
                                        </p:cTn>
                                        <p:tgtEl>
                                          <p:spTgt spid="100355">
                                            <p:txEl>
                                              <p:pRg st="12" end="12"/>
                                            </p:txEl>
                                          </p:spTgt>
                                        </p:tgtEl>
                                        <p:attrNameLst>
                                          <p:attrName>style.visibility</p:attrName>
                                        </p:attrNameLst>
                                      </p:cBhvr>
                                      <p:to>
                                        <p:strVal val="visible"/>
                                      </p:to>
                                    </p:set>
                                    <p:anim calcmode="lin" valueType="num">
                                      <p:cBhvr>
                                        <p:cTn id="74" dur="1000" fill="hold"/>
                                        <p:tgtEl>
                                          <p:spTgt spid="100355">
                                            <p:txEl>
                                              <p:pRg st="12" end="12"/>
                                            </p:txEl>
                                          </p:spTgt>
                                        </p:tgtEl>
                                        <p:attrNameLst>
                                          <p:attrName>ppt_x</p:attrName>
                                        </p:attrNameLst>
                                      </p:cBhvr>
                                      <p:tavLst>
                                        <p:tav tm="0">
                                          <p:val>
                                            <p:strVal val="#ppt_x-.2"/>
                                          </p:val>
                                        </p:tav>
                                        <p:tav tm="100000">
                                          <p:val>
                                            <p:strVal val="#ppt_x"/>
                                          </p:val>
                                        </p:tav>
                                      </p:tavLst>
                                    </p:anim>
                                    <p:anim calcmode="lin" valueType="num">
                                      <p:cBhvr>
                                        <p:cTn id="75" dur="1000" fill="hold"/>
                                        <p:tgtEl>
                                          <p:spTgt spid="100355">
                                            <p:txEl>
                                              <p:pRg st="12" end="12"/>
                                            </p:txEl>
                                          </p:spTgt>
                                        </p:tgtEl>
                                        <p:attrNameLst>
                                          <p:attrName>ppt_y</p:attrName>
                                        </p:attrNameLst>
                                      </p:cBhvr>
                                      <p:tavLst>
                                        <p:tav tm="0">
                                          <p:val>
                                            <p:strVal val="#ppt_y"/>
                                          </p:val>
                                        </p:tav>
                                        <p:tav tm="100000">
                                          <p:val>
                                            <p:strVal val="#ppt_y"/>
                                          </p:val>
                                        </p:tav>
                                      </p:tavLst>
                                    </p:anim>
                                    <p:animEffect transition="in" filter="wipe(right)" prLst="gradientSize: 0.1">
                                      <p:cBhvr>
                                        <p:cTn id="76" dur="1000"/>
                                        <p:tgtEl>
                                          <p:spTgt spid="100355">
                                            <p:txEl>
                                              <p:pRg st="12" end="12"/>
                                            </p:txEl>
                                          </p:spTgt>
                                        </p:tgtEl>
                                      </p:cBhvr>
                                    </p:animEffect>
                                  </p:childTnLst>
                                </p:cTn>
                              </p:par>
                              <p:par>
                                <p:cTn id="77" presetID="29" presetClass="entr" presetSubtype="0" fill="hold" nodeType="withEffect">
                                  <p:stCondLst>
                                    <p:cond delay="0"/>
                                  </p:stCondLst>
                                  <p:childTnLst>
                                    <p:set>
                                      <p:cBhvr>
                                        <p:cTn id="78" dur="1" fill="hold">
                                          <p:stCondLst>
                                            <p:cond delay="0"/>
                                          </p:stCondLst>
                                        </p:cTn>
                                        <p:tgtEl>
                                          <p:spTgt spid="100355">
                                            <p:txEl>
                                              <p:pRg st="13" end="13"/>
                                            </p:txEl>
                                          </p:spTgt>
                                        </p:tgtEl>
                                        <p:attrNameLst>
                                          <p:attrName>style.visibility</p:attrName>
                                        </p:attrNameLst>
                                      </p:cBhvr>
                                      <p:to>
                                        <p:strVal val="visible"/>
                                      </p:to>
                                    </p:set>
                                    <p:anim calcmode="lin" valueType="num">
                                      <p:cBhvr>
                                        <p:cTn id="79" dur="1000" fill="hold"/>
                                        <p:tgtEl>
                                          <p:spTgt spid="100355">
                                            <p:txEl>
                                              <p:pRg st="13" end="13"/>
                                            </p:txEl>
                                          </p:spTgt>
                                        </p:tgtEl>
                                        <p:attrNameLst>
                                          <p:attrName>ppt_x</p:attrName>
                                        </p:attrNameLst>
                                      </p:cBhvr>
                                      <p:tavLst>
                                        <p:tav tm="0">
                                          <p:val>
                                            <p:strVal val="#ppt_x-.2"/>
                                          </p:val>
                                        </p:tav>
                                        <p:tav tm="100000">
                                          <p:val>
                                            <p:strVal val="#ppt_x"/>
                                          </p:val>
                                        </p:tav>
                                      </p:tavLst>
                                    </p:anim>
                                    <p:anim calcmode="lin" valueType="num">
                                      <p:cBhvr>
                                        <p:cTn id="80" dur="1000" fill="hold"/>
                                        <p:tgtEl>
                                          <p:spTgt spid="100355">
                                            <p:txEl>
                                              <p:pRg st="13" end="13"/>
                                            </p:txEl>
                                          </p:spTgt>
                                        </p:tgtEl>
                                        <p:attrNameLst>
                                          <p:attrName>ppt_y</p:attrName>
                                        </p:attrNameLst>
                                      </p:cBhvr>
                                      <p:tavLst>
                                        <p:tav tm="0">
                                          <p:val>
                                            <p:strVal val="#ppt_y"/>
                                          </p:val>
                                        </p:tav>
                                        <p:tav tm="100000">
                                          <p:val>
                                            <p:strVal val="#ppt_y"/>
                                          </p:val>
                                        </p:tav>
                                      </p:tavLst>
                                    </p:anim>
                                    <p:animEffect transition="in" filter="wipe(right)" prLst="gradientSize: 0.1">
                                      <p:cBhvr>
                                        <p:cTn id="81" dur="1000"/>
                                        <p:tgtEl>
                                          <p:spTgt spid="100355">
                                            <p:txEl>
                                              <p:pRg st="13" end="13"/>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29" presetClass="entr" presetSubtype="0" fill="hold" nodeType="clickEffect">
                                  <p:stCondLst>
                                    <p:cond delay="0"/>
                                  </p:stCondLst>
                                  <p:childTnLst>
                                    <p:set>
                                      <p:cBhvr>
                                        <p:cTn id="85" dur="1" fill="hold">
                                          <p:stCondLst>
                                            <p:cond delay="0"/>
                                          </p:stCondLst>
                                        </p:cTn>
                                        <p:tgtEl>
                                          <p:spTgt spid="100355">
                                            <p:txEl>
                                              <p:pRg st="15" end="15"/>
                                            </p:txEl>
                                          </p:spTgt>
                                        </p:tgtEl>
                                        <p:attrNameLst>
                                          <p:attrName>style.visibility</p:attrName>
                                        </p:attrNameLst>
                                      </p:cBhvr>
                                      <p:to>
                                        <p:strVal val="visible"/>
                                      </p:to>
                                    </p:set>
                                    <p:anim calcmode="lin" valueType="num">
                                      <p:cBhvr>
                                        <p:cTn id="86" dur="1000" fill="hold"/>
                                        <p:tgtEl>
                                          <p:spTgt spid="100355">
                                            <p:txEl>
                                              <p:pRg st="15" end="15"/>
                                            </p:txEl>
                                          </p:spTgt>
                                        </p:tgtEl>
                                        <p:attrNameLst>
                                          <p:attrName>ppt_x</p:attrName>
                                        </p:attrNameLst>
                                      </p:cBhvr>
                                      <p:tavLst>
                                        <p:tav tm="0">
                                          <p:val>
                                            <p:strVal val="#ppt_x-.2"/>
                                          </p:val>
                                        </p:tav>
                                        <p:tav tm="100000">
                                          <p:val>
                                            <p:strVal val="#ppt_x"/>
                                          </p:val>
                                        </p:tav>
                                      </p:tavLst>
                                    </p:anim>
                                    <p:anim calcmode="lin" valueType="num">
                                      <p:cBhvr>
                                        <p:cTn id="87" dur="1000" fill="hold"/>
                                        <p:tgtEl>
                                          <p:spTgt spid="100355">
                                            <p:txEl>
                                              <p:pRg st="15" end="15"/>
                                            </p:txEl>
                                          </p:spTgt>
                                        </p:tgtEl>
                                        <p:attrNameLst>
                                          <p:attrName>ppt_y</p:attrName>
                                        </p:attrNameLst>
                                      </p:cBhvr>
                                      <p:tavLst>
                                        <p:tav tm="0">
                                          <p:val>
                                            <p:strVal val="#ppt_y"/>
                                          </p:val>
                                        </p:tav>
                                        <p:tav tm="100000">
                                          <p:val>
                                            <p:strVal val="#ppt_y"/>
                                          </p:val>
                                        </p:tav>
                                      </p:tavLst>
                                    </p:anim>
                                    <p:animEffect transition="in" filter="wipe(right)" prLst="gradientSize: 0.1">
                                      <p:cBhvr>
                                        <p:cTn id="88" dur="1000"/>
                                        <p:tgtEl>
                                          <p:spTgt spid="100355">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P spid="100354"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p:cNvSpPr>
          <p:nvPr>
            <p:ph type="title"/>
          </p:nvPr>
        </p:nvSpPr>
        <p:spPr bwMode="auto">
          <a:xfrm>
            <a:off x="468313" y="260350"/>
            <a:ext cx="8229600" cy="706438"/>
          </a:xfrm>
          <a:noFill/>
        </p:spPr>
        <p:txBody>
          <a:bodyPr wrap="square" lIns="91440" tIns="45720" rIns="91440" bIns="45720" numCol="1" anchorCtr="0" compatLnSpc="1">
            <a:prstTxWarp prst="textNoShape">
              <a:avLst/>
            </a:prstTxWarp>
          </a:bodyPr>
          <a:lstStyle/>
          <a:p>
            <a:r>
              <a:rPr lang="ru-RU" sz="2500" b="0" smtClean="0">
                <a:ln>
                  <a:noFill/>
                </a:ln>
                <a:solidFill>
                  <a:schemeClr val="tx1"/>
                </a:solidFill>
                <a:effectLst/>
              </a:rPr>
              <a:t>2. Рассказывайте тайны</a:t>
            </a:r>
          </a:p>
        </p:txBody>
      </p:sp>
      <p:sp>
        <p:nvSpPr>
          <p:cNvPr id="101379" name="Rectangle 3"/>
          <p:cNvSpPr>
            <a:spLocks noChangeArrowheads="1"/>
          </p:cNvSpPr>
          <p:nvPr/>
        </p:nvSpPr>
        <p:spPr bwMode="auto">
          <a:xfrm>
            <a:off x="539750" y="908050"/>
            <a:ext cx="8229600" cy="4525963"/>
          </a:xfrm>
          <a:prstGeom prst="rect">
            <a:avLst/>
          </a:prstGeom>
          <a:noFill/>
          <a:ln w="9525">
            <a:noFill/>
            <a:miter lim="800000"/>
            <a:headEnd/>
            <a:tailEnd/>
          </a:ln>
          <a:effectLst/>
        </p:spPr>
        <p:txBody>
          <a:bodyPr/>
          <a:lstStyle/>
          <a:p>
            <a:pPr marL="547688" indent="-411163">
              <a:lnSpc>
                <a:spcPct val="80000"/>
              </a:lnSpc>
              <a:spcBef>
                <a:spcPct val="20000"/>
              </a:spcBef>
              <a:buClr>
                <a:srgbClr val="F9F9F9"/>
              </a:buClr>
              <a:buSzPct val="65000"/>
              <a:buFont typeface="Wingdings 2" pitchFamily="18" charset="2"/>
              <a:buChar char=""/>
            </a:pPr>
            <a:endParaRPr lang="ru-RU" sz="1600">
              <a:latin typeface="Times New Roman" pitchFamily="18" charset="0"/>
            </a:endParaRPr>
          </a:p>
          <a:p>
            <a:pPr marL="547688" indent="-411163">
              <a:lnSpc>
                <a:spcPct val="80000"/>
              </a:lnSpc>
              <a:spcBef>
                <a:spcPct val="20000"/>
              </a:spcBef>
              <a:buClr>
                <a:srgbClr val="F9F9F9"/>
              </a:buClr>
              <a:buSzPct val="65000"/>
              <a:buFont typeface="Wingdings 2" pitchFamily="18" charset="2"/>
              <a:buChar char=""/>
            </a:pPr>
            <a:endParaRPr lang="ru-RU" sz="1600">
              <a:latin typeface="Times New Roman" pitchFamily="18" charset="0"/>
            </a:endParaRPr>
          </a:p>
          <a:p>
            <a:pPr marL="547688" indent="-411163">
              <a:lnSpc>
                <a:spcPct val="80000"/>
              </a:lnSpc>
              <a:spcBef>
                <a:spcPct val="20000"/>
              </a:spcBef>
              <a:buClr>
                <a:srgbClr val="F9F9F9"/>
              </a:buClr>
              <a:buSzPct val="65000"/>
              <a:buFont typeface="Wingdings 2" pitchFamily="18" charset="2"/>
              <a:buChar char=""/>
            </a:pPr>
            <a:endParaRPr lang="ru-RU" sz="1600">
              <a:latin typeface="Times New Roman" pitchFamily="18" charset="0"/>
            </a:endParaRPr>
          </a:p>
          <a:p>
            <a:pPr marL="547688" indent="-411163">
              <a:lnSpc>
                <a:spcPct val="80000"/>
              </a:lnSpc>
              <a:spcBef>
                <a:spcPct val="20000"/>
              </a:spcBef>
              <a:buClr>
                <a:srgbClr val="F9F9F9"/>
              </a:buClr>
              <a:buSzPct val="65000"/>
              <a:buFont typeface="Wingdings 2" pitchFamily="18" charset="2"/>
              <a:buChar char=""/>
            </a:pPr>
            <a:endParaRPr lang="ru-RU" sz="1600">
              <a:latin typeface="Times New Roman" pitchFamily="18" charset="0"/>
            </a:endParaRPr>
          </a:p>
          <a:p>
            <a:pPr marL="547688" indent="-411163">
              <a:lnSpc>
                <a:spcPct val="80000"/>
              </a:lnSpc>
              <a:spcBef>
                <a:spcPct val="20000"/>
              </a:spcBef>
              <a:buClr>
                <a:srgbClr val="F9F9F9"/>
              </a:buClr>
              <a:buSzPct val="65000"/>
              <a:buFont typeface="Wingdings 2" pitchFamily="18" charset="2"/>
              <a:buChar char=""/>
            </a:pPr>
            <a:endParaRPr lang="ru-RU" sz="1600">
              <a:latin typeface="Times New Roman" pitchFamily="18" charset="0"/>
            </a:endParaRPr>
          </a:p>
          <a:p>
            <a:pPr marL="547688" indent="-411163">
              <a:lnSpc>
                <a:spcPct val="80000"/>
              </a:lnSpc>
              <a:spcBef>
                <a:spcPct val="20000"/>
              </a:spcBef>
              <a:buClr>
                <a:srgbClr val="F9F9F9"/>
              </a:buClr>
              <a:buSzPct val="65000"/>
              <a:buFont typeface="Wingdings 2" pitchFamily="18" charset="2"/>
              <a:buChar char=""/>
            </a:pPr>
            <a:r>
              <a:rPr lang="ru-RU" sz="1600">
                <a:latin typeface="Times New Roman" pitchFamily="18" charset="0"/>
              </a:rPr>
              <a:t>Когда мужчины чувствуют, что их обманули, то есть что они угодили в ловушку, оказавшись между стремлениями своей души и социальными требованиями, им приходится притворяться, чтобы "сохранить лицо". </a:t>
            </a:r>
          </a:p>
          <a:p>
            <a:pPr marL="547688" indent="-411163">
              <a:lnSpc>
                <a:spcPct val="80000"/>
              </a:lnSpc>
              <a:spcBef>
                <a:spcPct val="20000"/>
              </a:spcBef>
              <a:buClr>
                <a:srgbClr val="F9F9F9"/>
              </a:buClr>
              <a:buSzPct val="65000"/>
              <a:buFont typeface="Wingdings 2" pitchFamily="18" charset="2"/>
              <a:buChar char=""/>
            </a:pPr>
            <a:endParaRPr lang="ru-RU" sz="1600">
              <a:latin typeface="Times New Roman" pitchFamily="18" charset="0"/>
            </a:endParaRPr>
          </a:p>
          <a:p>
            <a:pPr marL="547688" indent="-411163">
              <a:lnSpc>
                <a:spcPct val="80000"/>
              </a:lnSpc>
              <a:spcBef>
                <a:spcPct val="20000"/>
              </a:spcBef>
              <a:buClr>
                <a:srgbClr val="F9F9F9"/>
              </a:buClr>
              <a:buSzPct val="65000"/>
              <a:buFont typeface="Wingdings 2" pitchFamily="18" charset="2"/>
              <a:buNone/>
            </a:pPr>
            <a:r>
              <a:rPr lang="ru-RU" sz="1600">
                <a:latin typeface="Times New Roman" pitchFamily="18" charset="0"/>
              </a:rPr>
              <a:t>     Таковы основные тайны мужчин: они чувствуют свою мужскую неполноценность, то есть неполноценность личности, которая оказалась мужчиной. Они ощущают, что разрываются между страхом и яростью, находятся в эмоциональной зависимости и при этом отвергают объект, от которого зависят. Повторяю: единственный выход из этого состояния заключается в том, чтобы осознать и признать существование этой нестерпимой истины. Можно начать с самого себя, а затем поделиться этой правдой с другими — не с женщиной, а с другим мужчиной. Этот мужчина, тоже оказавшийся во власти опасливой защищенности, может презрительно насмеяться над человеком, который говорит ему правду, причем его презрение пропорционально его страху, но он может также сделать шаг навстречу и признать своего брата. </a:t>
            </a:r>
          </a:p>
        </p:txBody>
      </p:sp>
      <p:pic>
        <p:nvPicPr>
          <p:cNvPr id="101380" name="Picture 4" descr="straxi"/>
          <p:cNvPicPr>
            <a:picLocks noChangeAspect="1" noChangeArrowheads="1"/>
          </p:cNvPicPr>
          <p:nvPr/>
        </p:nvPicPr>
        <p:blipFill>
          <a:blip r:embed="rId2"/>
          <a:srcRect/>
          <a:stretch>
            <a:fillRect/>
          </a:stretch>
        </p:blipFill>
        <p:spPr bwMode="auto">
          <a:xfrm>
            <a:off x="0" y="0"/>
            <a:ext cx="1916113" cy="1865313"/>
          </a:xfrm>
          <a:prstGeom prst="rect">
            <a:avLst/>
          </a:prstGeom>
          <a:noFill/>
        </p:spPr>
      </p:pic>
      <p:pic>
        <p:nvPicPr>
          <p:cNvPr id="101381" name="Picture 5" descr="man-fears"/>
          <p:cNvPicPr>
            <a:picLocks noChangeAspect="1" noChangeArrowheads="1"/>
          </p:cNvPicPr>
          <p:nvPr/>
        </p:nvPicPr>
        <p:blipFill>
          <a:blip r:embed="rId3"/>
          <a:srcRect/>
          <a:stretch>
            <a:fillRect/>
          </a:stretch>
        </p:blipFill>
        <p:spPr bwMode="auto">
          <a:xfrm>
            <a:off x="7235825" y="0"/>
            <a:ext cx="1728788" cy="194468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1379">
                                            <p:txEl>
                                              <p:pRg st="5" end="5"/>
                                            </p:txEl>
                                          </p:spTgt>
                                        </p:tgtEl>
                                        <p:attrNameLst>
                                          <p:attrName>style.visibility</p:attrName>
                                        </p:attrNameLst>
                                      </p:cBhvr>
                                      <p:to>
                                        <p:strVal val="visible"/>
                                      </p:to>
                                    </p:set>
                                    <p:anim calcmode="lin" valueType="num">
                                      <p:cBhvr>
                                        <p:cTn id="7" dur="1000" fill="hold"/>
                                        <p:tgtEl>
                                          <p:spTgt spid="101379">
                                            <p:txEl>
                                              <p:pRg st="5" end="5"/>
                                            </p:txEl>
                                          </p:spTgt>
                                        </p:tgtEl>
                                        <p:attrNameLst>
                                          <p:attrName>ppt_x</p:attrName>
                                        </p:attrNameLst>
                                      </p:cBhvr>
                                      <p:tavLst>
                                        <p:tav tm="0">
                                          <p:val>
                                            <p:strVal val="#ppt_x-.2"/>
                                          </p:val>
                                        </p:tav>
                                        <p:tav tm="100000">
                                          <p:val>
                                            <p:strVal val="#ppt_x"/>
                                          </p:val>
                                        </p:tav>
                                      </p:tavLst>
                                    </p:anim>
                                    <p:anim calcmode="lin" valueType="num">
                                      <p:cBhvr>
                                        <p:cTn id="8" dur="1000" fill="hold"/>
                                        <p:tgtEl>
                                          <p:spTgt spid="101379">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1379">
                                            <p:txEl>
                                              <p:pRg st="5" end="5"/>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01379">
                                            <p:txEl>
                                              <p:pRg st="7" end="7"/>
                                            </p:txEl>
                                          </p:spTgt>
                                        </p:tgtEl>
                                        <p:attrNameLst>
                                          <p:attrName>style.visibility</p:attrName>
                                        </p:attrNameLst>
                                      </p:cBhvr>
                                      <p:to>
                                        <p:strVal val="visible"/>
                                      </p:to>
                                    </p:set>
                                    <p:anim calcmode="lin" valueType="num">
                                      <p:cBhvr>
                                        <p:cTn id="14" dur="1000" fill="hold"/>
                                        <p:tgtEl>
                                          <p:spTgt spid="101379">
                                            <p:txEl>
                                              <p:pRg st="7" end="7"/>
                                            </p:txEl>
                                          </p:spTgt>
                                        </p:tgtEl>
                                        <p:attrNameLst>
                                          <p:attrName>ppt_x</p:attrName>
                                        </p:attrNameLst>
                                      </p:cBhvr>
                                      <p:tavLst>
                                        <p:tav tm="0">
                                          <p:val>
                                            <p:strVal val="#ppt_x-.2"/>
                                          </p:val>
                                        </p:tav>
                                        <p:tav tm="100000">
                                          <p:val>
                                            <p:strVal val="#ppt_x"/>
                                          </p:val>
                                        </p:tav>
                                      </p:tavLst>
                                    </p:anim>
                                    <p:anim calcmode="lin" valueType="num">
                                      <p:cBhvr>
                                        <p:cTn id="15" dur="1000" fill="hold"/>
                                        <p:tgtEl>
                                          <p:spTgt spid="101379">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1379">
                                            <p:txEl>
                                              <p:pRg st="7" end="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2000"/>
                                        <p:tgtEl>
                                          <p:spTgt spid="101379">
                                            <p:txEl>
                                              <p:pRg st="5" end="5"/>
                                            </p:txEl>
                                          </p:spTgt>
                                        </p:tgtEl>
                                      </p:cBhvr>
                                    </p:animEffect>
                                    <p:set>
                                      <p:cBhvr>
                                        <p:cTn id="21" dur="1" fill="hold">
                                          <p:stCondLst>
                                            <p:cond delay="1999"/>
                                          </p:stCondLst>
                                        </p:cTn>
                                        <p:tgtEl>
                                          <p:spTgt spid="101379">
                                            <p:txEl>
                                              <p:pRg st="5" end="5"/>
                                            </p:txEl>
                                          </p:spTgt>
                                        </p:tgtEl>
                                        <p:attrNameLst>
                                          <p:attrName>style.visibility</p:attrName>
                                        </p:attrNameLst>
                                      </p:cBhvr>
                                      <p:to>
                                        <p:strVal val="hidden"/>
                                      </p:to>
                                    </p:set>
                                  </p:childTnLst>
                                </p:cTn>
                              </p:par>
                              <p:par>
                                <p:cTn id="22" presetID="53" presetClass="entr" presetSubtype="0" fill="hold" nodeType="withEffect">
                                  <p:stCondLst>
                                    <p:cond delay="0"/>
                                  </p:stCondLst>
                                  <p:childTnLst>
                                    <p:set>
                                      <p:cBhvr>
                                        <p:cTn id="23" dur="1" fill="hold">
                                          <p:stCondLst>
                                            <p:cond delay="0"/>
                                          </p:stCondLst>
                                        </p:cTn>
                                        <p:tgtEl>
                                          <p:spTgt spid="101381"/>
                                        </p:tgtEl>
                                        <p:attrNameLst>
                                          <p:attrName>style.visibility</p:attrName>
                                        </p:attrNameLst>
                                      </p:cBhvr>
                                      <p:to>
                                        <p:strVal val="visible"/>
                                      </p:to>
                                    </p:set>
                                    <p:anim calcmode="lin" valueType="num">
                                      <p:cBhvr>
                                        <p:cTn id="24" dur="500" fill="hold"/>
                                        <p:tgtEl>
                                          <p:spTgt spid="101381"/>
                                        </p:tgtEl>
                                        <p:attrNameLst>
                                          <p:attrName>ppt_w</p:attrName>
                                        </p:attrNameLst>
                                      </p:cBhvr>
                                      <p:tavLst>
                                        <p:tav tm="0">
                                          <p:val>
                                            <p:fltVal val="0"/>
                                          </p:val>
                                        </p:tav>
                                        <p:tav tm="100000">
                                          <p:val>
                                            <p:strVal val="#ppt_w"/>
                                          </p:val>
                                        </p:tav>
                                      </p:tavLst>
                                    </p:anim>
                                    <p:anim calcmode="lin" valueType="num">
                                      <p:cBhvr>
                                        <p:cTn id="25" dur="500" fill="hold"/>
                                        <p:tgtEl>
                                          <p:spTgt spid="101381"/>
                                        </p:tgtEl>
                                        <p:attrNameLst>
                                          <p:attrName>ppt_h</p:attrName>
                                        </p:attrNameLst>
                                      </p:cBhvr>
                                      <p:tavLst>
                                        <p:tav tm="0">
                                          <p:val>
                                            <p:fltVal val="0"/>
                                          </p:val>
                                        </p:tav>
                                        <p:tav tm="100000">
                                          <p:val>
                                            <p:strVal val="#ppt_h"/>
                                          </p:val>
                                        </p:tav>
                                      </p:tavLst>
                                    </p:anim>
                                    <p:animEffect transition="in" filter="fade">
                                      <p:cBhvr>
                                        <p:cTn id="26" dur="500"/>
                                        <p:tgtEl>
                                          <p:spTgt spid="101381"/>
                                        </p:tgtEl>
                                      </p:cBhvr>
                                    </p:animEffect>
                                  </p:childTnLst>
                                </p:cTn>
                              </p:par>
                              <p:par>
                                <p:cTn id="27" presetID="53" presetClass="entr" presetSubtype="0" fill="hold" nodeType="withEffect">
                                  <p:stCondLst>
                                    <p:cond delay="0"/>
                                  </p:stCondLst>
                                  <p:childTnLst>
                                    <p:set>
                                      <p:cBhvr>
                                        <p:cTn id="28" dur="1" fill="hold">
                                          <p:stCondLst>
                                            <p:cond delay="0"/>
                                          </p:stCondLst>
                                        </p:cTn>
                                        <p:tgtEl>
                                          <p:spTgt spid="101380"/>
                                        </p:tgtEl>
                                        <p:attrNameLst>
                                          <p:attrName>style.visibility</p:attrName>
                                        </p:attrNameLst>
                                      </p:cBhvr>
                                      <p:to>
                                        <p:strVal val="visible"/>
                                      </p:to>
                                    </p:set>
                                    <p:anim calcmode="lin" valueType="num">
                                      <p:cBhvr>
                                        <p:cTn id="29" dur="500" fill="hold"/>
                                        <p:tgtEl>
                                          <p:spTgt spid="101380"/>
                                        </p:tgtEl>
                                        <p:attrNameLst>
                                          <p:attrName>ppt_w</p:attrName>
                                        </p:attrNameLst>
                                      </p:cBhvr>
                                      <p:tavLst>
                                        <p:tav tm="0">
                                          <p:val>
                                            <p:fltVal val="0"/>
                                          </p:val>
                                        </p:tav>
                                        <p:tav tm="100000">
                                          <p:val>
                                            <p:strVal val="#ppt_w"/>
                                          </p:val>
                                        </p:tav>
                                      </p:tavLst>
                                    </p:anim>
                                    <p:anim calcmode="lin" valueType="num">
                                      <p:cBhvr>
                                        <p:cTn id="30" dur="500" fill="hold"/>
                                        <p:tgtEl>
                                          <p:spTgt spid="101380"/>
                                        </p:tgtEl>
                                        <p:attrNameLst>
                                          <p:attrName>ppt_h</p:attrName>
                                        </p:attrNameLst>
                                      </p:cBhvr>
                                      <p:tavLst>
                                        <p:tav tm="0">
                                          <p:val>
                                            <p:fltVal val="0"/>
                                          </p:val>
                                        </p:tav>
                                        <p:tav tm="100000">
                                          <p:val>
                                            <p:strVal val="#ppt_h"/>
                                          </p:val>
                                        </p:tav>
                                      </p:tavLst>
                                    </p:anim>
                                    <p:animEffect transition="in" filter="fade">
                                      <p:cBhvr>
                                        <p:cTn id="31" dur="500"/>
                                        <p:tgtEl>
                                          <p:spTgt spid="101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p:cNvSpPr>
          <p:nvPr>
            <p:ph type="title"/>
          </p:nvPr>
        </p:nvSpPr>
        <p:spPr bwMode="auto">
          <a:xfrm>
            <a:off x="457200" y="274638"/>
            <a:ext cx="8229600" cy="633412"/>
          </a:xfrm>
          <a:noFill/>
        </p:spPr>
        <p:txBody>
          <a:bodyPr wrap="square" lIns="91440" tIns="45720" rIns="91440" bIns="45720" numCol="1" anchorCtr="0" compatLnSpc="1">
            <a:prstTxWarp prst="textNoShape">
              <a:avLst/>
            </a:prstTxWarp>
          </a:bodyPr>
          <a:lstStyle/>
          <a:p>
            <a:r>
              <a:rPr lang="ru-RU" sz="2500" b="0" smtClean="0">
                <a:ln>
                  <a:noFill/>
                </a:ln>
                <a:solidFill>
                  <a:schemeClr val="tx1"/>
                </a:solidFill>
                <a:effectLst/>
              </a:rPr>
              <a:t>3. Ищите учителей и учите других</a:t>
            </a:r>
            <a:br>
              <a:rPr lang="ru-RU" sz="2500" b="0" smtClean="0">
                <a:ln>
                  <a:noFill/>
                </a:ln>
                <a:solidFill>
                  <a:schemeClr val="tx1"/>
                </a:solidFill>
                <a:effectLst/>
              </a:rPr>
            </a:br>
            <a:endParaRPr lang="ru-RU" sz="2500" b="0" smtClean="0">
              <a:ln>
                <a:noFill/>
              </a:ln>
              <a:solidFill>
                <a:schemeClr val="tx1"/>
              </a:solidFill>
              <a:effectLst/>
            </a:endParaRPr>
          </a:p>
        </p:txBody>
      </p:sp>
      <p:sp>
        <p:nvSpPr>
          <p:cNvPr id="102403" name="Rectangle 3"/>
          <p:cNvSpPr>
            <a:spLocks noGrp="1"/>
          </p:cNvSpPr>
          <p:nvPr>
            <p:ph type="body" idx="1"/>
          </p:nvPr>
        </p:nvSpPr>
        <p:spPr>
          <a:xfrm>
            <a:off x="457200" y="908050"/>
            <a:ext cx="8229600" cy="5218113"/>
          </a:xfrm>
        </p:spPr>
        <p:txBody>
          <a:bodyPr/>
          <a:lstStyle/>
          <a:p>
            <a:pPr>
              <a:lnSpc>
                <a:spcPct val="80000"/>
              </a:lnSpc>
              <a:buFontTx/>
              <a:buChar char="-"/>
            </a:pPr>
            <a:r>
              <a:rPr lang="ru-RU" sz="2400" smtClean="0"/>
              <a:t>Психотерапия </a:t>
            </a:r>
            <a:br>
              <a:rPr lang="ru-RU" sz="2400" smtClean="0"/>
            </a:br>
            <a:r>
              <a:rPr lang="ru-RU" sz="2400" smtClean="0"/>
              <a:t> Глубинная психотерапия активизирует рождающиеся в психике образы, а затем поддерживает между ними диалог. </a:t>
            </a:r>
          </a:p>
          <a:p>
            <a:pPr>
              <a:lnSpc>
                <a:spcPct val="80000"/>
              </a:lnSpc>
              <a:buFontTx/>
              <a:buChar char="-"/>
            </a:pPr>
            <a:r>
              <a:rPr lang="ru-RU" sz="2400" smtClean="0"/>
              <a:t>Духовные учителя</a:t>
            </a:r>
          </a:p>
          <a:p>
            <a:pPr>
              <a:lnSpc>
                <a:spcPct val="80000"/>
              </a:lnSpc>
              <a:buFontTx/>
              <a:buChar char="-"/>
            </a:pPr>
            <a:r>
              <a:rPr lang="ru-RU" sz="2400" smtClean="0"/>
              <a:t>Мужское общение (открывая тайну)</a:t>
            </a:r>
          </a:p>
          <a:p>
            <a:pPr>
              <a:lnSpc>
                <a:spcPct val="80000"/>
              </a:lnSpc>
              <a:buFontTx/>
              <a:buNone/>
            </a:pPr>
            <a:r>
              <a:rPr lang="ru-RU" sz="2400" smtClean="0"/>
              <a:t>   Истина заключается в том, что в наше время нет коллективных ритуалов перехода, нет основанного на мифах опыта, который помог бы мужчинам совершать их странствие. Поэтому они должны совершать его индивидуально. И такие личности, как Бодхисаттва в буддизме, могут оглянуться и просто из сочувствия открыть им путь вперед. </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ru-RU" smtClean="0">
                <a:ln>
                  <a:noFill/>
                </a:ln>
                <a:solidFill>
                  <a:schemeClr val="tx1"/>
                </a:solidFill>
                <a:effectLst/>
              </a:rPr>
              <a:t>4. Рискните полюбить мужчин </a:t>
            </a:r>
          </a:p>
        </p:txBody>
      </p:sp>
      <p:sp>
        <p:nvSpPr>
          <p:cNvPr id="103427" name="Rectangle 3"/>
          <p:cNvSpPr>
            <a:spLocks noGrp="1"/>
          </p:cNvSpPr>
          <p:nvPr>
            <p:ph type="body" idx="1"/>
          </p:nvPr>
        </p:nvSpPr>
        <p:spPr>
          <a:xfrm>
            <a:off x="468313" y="1628775"/>
            <a:ext cx="8229600" cy="4525963"/>
          </a:xfrm>
        </p:spPr>
        <p:txBody>
          <a:bodyPr/>
          <a:lstStyle/>
          <a:p>
            <a:pPr>
              <a:lnSpc>
                <a:spcPct val="90000"/>
              </a:lnSpc>
            </a:pPr>
            <a:r>
              <a:rPr lang="ru-RU" sz="2000" smtClean="0"/>
              <a:t> Хотя мужчины свели свои отношения с женщинами до узкого, хрупкого связующего моста сексуальности, они боятся любить друг друга, чтобы не сексуализировать свои отношения. Таким образом, снова определяющую роль играет молчаливое вмешательство страха.</a:t>
            </a:r>
          </a:p>
          <a:p>
            <a:pPr>
              <a:lnSpc>
                <a:spcPct val="90000"/>
              </a:lnSpc>
            </a:pPr>
            <a:r>
              <a:rPr lang="ru-RU" sz="2000" smtClean="0"/>
              <a:t>Внешнее проявление физического мужского партнерства допустимо на игровом поле. Мужчины могут обниматься, дружески хлопать друг друга по плечу, держать за руки и за плечи, могут даже вместе рыдать после матча в раздевалке.</a:t>
            </a:r>
          </a:p>
        </p:txBody>
      </p:sp>
      <p:pic>
        <p:nvPicPr>
          <p:cNvPr id="103428" name="Picture 4" descr="img 041"/>
          <p:cNvPicPr>
            <a:picLocks noChangeAspect="1" noChangeArrowheads="1"/>
          </p:cNvPicPr>
          <p:nvPr/>
        </p:nvPicPr>
        <p:blipFill>
          <a:blip r:embed="rId2"/>
          <a:srcRect/>
          <a:stretch>
            <a:fillRect/>
          </a:stretch>
        </p:blipFill>
        <p:spPr bwMode="auto">
          <a:xfrm rot="-1066998">
            <a:off x="0" y="908050"/>
            <a:ext cx="5580063" cy="3719513"/>
          </a:xfrm>
          <a:prstGeom prst="rect">
            <a:avLst/>
          </a:prstGeom>
          <a:noFill/>
        </p:spPr>
      </p:pic>
      <p:pic>
        <p:nvPicPr>
          <p:cNvPr id="103429" name="Picture 5" descr="2983728"/>
          <p:cNvPicPr>
            <a:picLocks noChangeAspect="1" noChangeArrowheads="1"/>
          </p:cNvPicPr>
          <p:nvPr/>
        </p:nvPicPr>
        <p:blipFill>
          <a:blip r:embed="rId3"/>
          <a:srcRect/>
          <a:stretch>
            <a:fillRect/>
          </a:stretch>
        </p:blipFill>
        <p:spPr bwMode="auto">
          <a:xfrm>
            <a:off x="1331913" y="3284538"/>
            <a:ext cx="3790950" cy="2752725"/>
          </a:xfrm>
          <a:prstGeom prst="rect">
            <a:avLst/>
          </a:prstGeom>
          <a:noFill/>
        </p:spPr>
      </p:pic>
      <p:pic>
        <p:nvPicPr>
          <p:cNvPr id="103430" name="Picture 6" descr="mikhailov2"/>
          <p:cNvPicPr>
            <a:picLocks noChangeAspect="1" noChangeArrowheads="1"/>
          </p:cNvPicPr>
          <p:nvPr/>
        </p:nvPicPr>
        <p:blipFill>
          <a:blip r:embed="rId4"/>
          <a:srcRect/>
          <a:stretch>
            <a:fillRect/>
          </a:stretch>
        </p:blipFill>
        <p:spPr bwMode="auto">
          <a:xfrm rot="602971">
            <a:off x="4319588" y="765175"/>
            <a:ext cx="4824412" cy="3617913"/>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3426"/>
                                        </p:tgtEl>
                                        <p:attrNameLst>
                                          <p:attrName>style.visibility</p:attrName>
                                        </p:attrNameLst>
                                      </p:cBhvr>
                                      <p:to>
                                        <p:strVal val="visible"/>
                                      </p:to>
                                    </p:set>
                                    <p:anim calcmode="lin" valueType="num">
                                      <p:cBhvr>
                                        <p:cTn id="7" dur="1000" fill="hold"/>
                                        <p:tgtEl>
                                          <p:spTgt spid="103426"/>
                                        </p:tgtEl>
                                        <p:attrNameLst>
                                          <p:attrName>ppt_x</p:attrName>
                                        </p:attrNameLst>
                                      </p:cBhvr>
                                      <p:tavLst>
                                        <p:tav tm="0">
                                          <p:val>
                                            <p:strVal val="#ppt_x-.2"/>
                                          </p:val>
                                        </p:tav>
                                        <p:tav tm="100000">
                                          <p:val>
                                            <p:strVal val="#ppt_x"/>
                                          </p:val>
                                        </p:tav>
                                      </p:tavLst>
                                    </p:anim>
                                    <p:anim calcmode="lin" valueType="num">
                                      <p:cBhvr>
                                        <p:cTn id="8" dur="1000" fill="hold"/>
                                        <p:tgtEl>
                                          <p:spTgt spid="1034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342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03428"/>
                                        </p:tgtEl>
                                        <p:attrNameLst>
                                          <p:attrName>style.visibility</p:attrName>
                                        </p:attrNameLst>
                                      </p:cBhvr>
                                      <p:to>
                                        <p:strVal val="visible"/>
                                      </p:to>
                                    </p:set>
                                    <p:anim calcmode="lin" valueType="num">
                                      <p:cBhvr>
                                        <p:cTn id="14" dur="500" fill="hold"/>
                                        <p:tgtEl>
                                          <p:spTgt spid="103428"/>
                                        </p:tgtEl>
                                        <p:attrNameLst>
                                          <p:attrName>ppt_w</p:attrName>
                                        </p:attrNameLst>
                                      </p:cBhvr>
                                      <p:tavLst>
                                        <p:tav tm="0">
                                          <p:val>
                                            <p:fltVal val="0"/>
                                          </p:val>
                                        </p:tav>
                                        <p:tav tm="100000">
                                          <p:val>
                                            <p:strVal val="#ppt_w"/>
                                          </p:val>
                                        </p:tav>
                                      </p:tavLst>
                                    </p:anim>
                                    <p:anim calcmode="lin" valueType="num">
                                      <p:cBhvr>
                                        <p:cTn id="15" dur="500" fill="hold"/>
                                        <p:tgtEl>
                                          <p:spTgt spid="103428"/>
                                        </p:tgtEl>
                                        <p:attrNameLst>
                                          <p:attrName>ppt_h</p:attrName>
                                        </p:attrNameLst>
                                      </p:cBhvr>
                                      <p:tavLst>
                                        <p:tav tm="0">
                                          <p:val>
                                            <p:fltVal val="0"/>
                                          </p:val>
                                        </p:tav>
                                        <p:tav tm="100000">
                                          <p:val>
                                            <p:strVal val="#ppt_h"/>
                                          </p:val>
                                        </p:tav>
                                      </p:tavLst>
                                    </p:anim>
                                    <p:animEffect transition="in" filter="fade">
                                      <p:cBhvr>
                                        <p:cTn id="16" dur="500"/>
                                        <p:tgtEl>
                                          <p:spTgt spid="103428"/>
                                        </p:tgtEl>
                                      </p:cBhvr>
                                    </p:animEffect>
                                  </p:childTnLst>
                                </p:cTn>
                              </p:par>
                              <p:par>
                                <p:cTn id="17" presetID="53" presetClass="entr" presetSubtype="0" fill="hold" nodeType="withEffect">
                                  <p:stCondLst>
                                    <p:cond delay="0"/>
                                  </p:stCondLst>
                                  <p:childTnLst>
                                    <p:set>
                                      <p:cBhvr>
                                        <p:cTn id="18" dur="1" fill="hold">
                                          <p:stCondLst>
                                            <p:cond delay="0"/>
                                          </p:stCondLst>
                                        </p:cTn>
                                        <p:tgtEl>
                                          <p:spTgt spid="103430"/>
                                        </p:tgtEl>
                                        <p:attrNameLst>
                                          <p:attrName>style.visibility</p:attrName>
                                        </p:attrNameLst>
                                      </p:cBhvr>
                                      <p:to>
                                        <p:strVal val="visible"/>
                                      </p:to>
                                    </p:set>
                                    <p:anim calcmode="lin" valueType="num">
                                      <p:cBhvr>
                                        <p:cTn id="19" dur="500" fill="hold"/>
                                        <p:tgtEl>
                                          <p:spTgt spid="103430"/>
                                        </p:tgtEl>
                                        <p:attrNameLst>
                                          <p:attrName>ppt_w</p:attrName>
                                        </p:attrNameLst>
                                      </p:cBhvr>
                                      <p:tavLst>
                                        <p:tav tm="0">
                                          <p:val>
                                            <p:fltVal val="0"/>
                                          </p:val>
                                        </p:tav>
                                        <p:tav tm="100000">
                                          <p:val>
                                            <p:strVal val="#ppt_w"/>
                                          </p:val>
                                        </p:tav>
                                      </p:tavLst>
                                    </p:anim>
                                    <p:anim calcmode="lin" valueType="num">
                                      <p:cBhvr>
                                        <p:cTn id="20" dur="500" fill="hold"/>
                                        <p:tgtEl>
                                          <p:spTgt spid="103430"/>
                                        </p:tgtEl>
                                        <p:attrNameLst>
                                          <p:attrName>ppt_h</p:attrName>
                                        </p:attrNameLst>
                                      </p:cBhvr>
                                      <p:tavLst>
                                        <p:tav tm="0">
                                          <p:val>
                                            <p:fltVal val="0"/>
                                          </p:val>
                                        </p:tav>
                                        <p:tav tm="100000">
                                          <p:val>
                                            <p:strVal val="#ppt_h"/>
                                          </p:val>
                                        </p:tav>
                                      </p:tavLst>
                                    </p:anim>
                                    <p:animEffect transition="in" filter="fade">
                                      <p:cBhvr>
                                        <p:cTn id="21" dur="500"/>
                                        <p:tgtEl>
                                          <p:spTgt spid="103430"/>
                                        </p:tgtEl>
                                      </p:cBhvr>
                                    </p:animEffect>
                                  </p:childTnLst>
                                </p:cTn>
                              </p:par>
                              <p:par>
                                <p:cTn id="22" presetID="53" presetClass="entr" presetSubtype="0" fill="hold" nodeType="withEffect">
                                  <p:stCondLst>
                                    <p:cond delay="0"/>
                                  </p:stCondLst>
                                  <p:childTnLst>
                                    <p:set>
                                      <p:cBhvr>
                                        <p:cTn id="23" dur="1" fill="hold">
                                          <p:stCondLst>
                                            <p:cond delay="0"/>
                                          </p:stCondLst>
                                        </p:cTn>
                                        <p:tgtEl>
                                          <p:spTgt spid="103429"/>
                                        </p:tgtEl>
                                        <p:attrNameLst>
                                          <p:attrName>style.visibility</p:attrName>
                                        </p:attrNameLst>
                                      </p:cBhvr>
                                      <p:to>
                                        <p:strVal val="visible"/>
                                      </p:to>
                                    </p:set>
                                    <p:anim calcmode="lin" valueType="num">
                                      <p:cBhvr>
                                        <p:cTn id="24" dur="500" fill="hold"/>
                                        <p:tgtEl>
                                          <p:spTgt spid="103429"/>
                                        </p:tgtEl>
                                        <p:attrNameLst>
                                          <p:attrName>ppt_w</p:attrName>
                                        </p:attrNameLst>
                                      </p:cBhvr>
                                      <p:tavLst>
                                        <p:tav tm="0">
                                          <p:val>
                                            <p:fltVal val="0"/>
                                          </p:val>
                                        </p:tav>
                                        <p:tav tm="100000">
                                          <p:val>
                                            <p:strVal val="#ppt_w"/>
                                          </p:val>
                                        </p:tav>
                                      </p:tavLst>
                                    </p:anim>
                                    <p:anim calcmode="lin" valueType="num">
                                      <p:cBhvr>
                                        <p:cTn id="25" dur="500" fill="hold"/>
                                        <p:tgtEl>
                                          <p:spTgt spid="103429"/>
                                        </p:tgtEl>
                                        <p:attrNameLst>
                                          <p:attrName>ppt_h</p:attrName>
                                        </p:attrNameLst>
                                      </p:cBhvr>
                                      <p:tavLst>
                                        <p:tav tm="0">
                                          <p:val>
                                            <p:fltVal val="0"/>
                                          </p:val>
                                        </p:tav>
                                        <p:tav tm="100000">
                                          <p:val>
                                            <p:strVal val="#ppt_h"/>
                                          </p:val>
                                        </p:tav>
                                      </p:tavLst>
                                    </p:anim>
                                    <p:animEffect transition="in" filter="fade">
                                      <p:cBhvr>
                                        <p:cTn id="26" dur="500"/>
                                        <p:tgtEl>
                                          <p:spTgt spid="103429"/>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103427">
                                            <p:txEl>
                                              <p:pRg st="0" end="0"/>
                                            </p:txEl>
                                          </p:spTgt>
                                        </p:tgtEl>
                                        <p:attrNameLst>
                                          <p:attrName>style.visibility</p:attrName>
                                        </p:attrNameLst>
                                      </p:cBhvr>
                                      <p:to>
                                        <p:strVal val="visible"/>
                                      </p:to>
                                    </p:set>
                                    <p:anim calcmode="lin" valueType="num">
                                      <p:cBhvr>
                                        <p:cTn id="31" dur="1000" fill="hold"/>
                                        <p:tgtEl>
                                          <p:spTgt spid="103427">
                                            <p:txEl>
                                              <p:pRg st="0" end="0"/>
                                            </p:txEl>
                                          </p:spTgt>
                                        </p:tgtEl>
                                        <p:attrNameLst>
                                          <p:attrName>ppt_x</p:attrName>
                                        </p:attrNameLst>
                                      </p:cBhvr>
                                      <p:tavLst>
                                        <p:tav tm="0">
                                          <p:val>
                                            <p:strVal val="#ppt_x-.2"/>
                                          </p:val>
                                        </p:tav>
                                        <p:tav tm="100000">
                                          <p:val>
                                            <p:strVal val="#ppt_x"/>
                                          </p:val>
                                        </p:tav>
                                      </p:tavLst>
                                    </p:anim>
                                    <p:anim calcmode="lin" valueType="num">
                                      <p:cBhvr>
                                        <p:cTn id="32" dur="1000" fill="hold"/>
                                        <p:tgtEl>
                                          <p:spTgt spid="10342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103427">
                                            <p:txEl>
                                              <p:pRg st="0" end="0"/>
                                            </p:txEl>
                                          </p:spTgt>
                                        </p:tgtEl>
                                      </p:cBhvr>
                                    </p:animEffect>
                                  </p:childTnLst>
                                </p:cTn>
                              </p:par>
                              <p:par>
                                <p:cTn id="34" presetID="29" presetClass="entr" presetSubtype="0" fill="hold" nodeType="withEffect">
                                  <p:stCondLst>
                                    <p:cond delay="0"/>
                                  </p:stCondLst>
                                  <p:childTnLst>
                                    <p:set>
                                      <p:cBhvr>
                                        <p:cTn id="35" dur="1" fill="hold">
                                          <p:stCondLst>
                                            <p:cond delay="0"/>
                                          </p:stCondLst>
                                        </p:cTn>
                                        <p:tgtEl>
                                          <p:spTgt spid="103427">
                                            <p:txEl>
                                              <p:pRg st="1" end="1"/>
                                            </p:txEl>
                                          </p:spTgt>
                                        </p:tgtEl>
                                        <p:attrNameLst>
                                          <p:attrName>style.visibility</p:attrName>
                                        </p:attrNameLst>
                                      </p:cBhvr>
                                      <p:to>
                                        <p:strVal val="visible"/>
                                      </p:to>
                                    </p:set>
                                    <p:anim calcmode="lin" valueType="num">
                                      <p:cBhvr>
                                        <p:cTn id="36" dur="1000" fill="hold"/>
                                        <p:tgtEl>
                                          <p:spTgt spid="103427">
                                            <p:txEl>
                                              <p:pRg st="1" end="1"/>
                                            </p:txEl>
                                          </p:spTgt>
                                        </p:tgtEl>
                                        <p:attrNameLst>
                                          <p:attrName>ppt_x</p:attrName>
                                        </p:attrNameLst>
                                      </p:cBhvr>
                                      <p:tavLst>
                                        <p:tav tm="0">
                                          <p:val>
                                            <p:strVal val="#ppt_x-.2"/>
                                          </p:val>
                                        </p:tav>
                                        <p:tav tm="100000">
                                          <p:val>
                                            <p:strVal val="#ppt_x"/>
                                          </p:val>
                                        </p:tav>
                                      </p:tavLst>
                                    </p:anim>
                                    <p:anim calcmode="lin" valueType="num">
                                      <p:cBhvr>
                                        <p:cTn id="37" dur="1000" fill="hold"/>
                                        <p:tgtEl>
                                          <p:spTgt spid="10342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38" dur="1000"/>
                                        <p:tgtEl>
                                          <p:spTgt spid="103427">
                                            <p:txEl>
                                              <p:pRg st="1" end="1"/>
                                            </p:txEl>
                                          </p:spTgt>
                                        </p:tgtEl>
                                      </p:cBhvr>
                                    </p:animEffect>
                                  </p:childTnLst>
                                </p:cTn>
                              </p:par>
                              <p:par>
                                <p:cTn id="39" presetID="10" presetClass="exit" presetSubtype="0" fill="hold" nodeType="withEffect">
                                  <p:stCondLst>
                                    <p:cond delay="0"/>
                                  </p:stCondLst>
                                  <p:childTnLst>
                                    <p:animEffect transition="out" filter="fade">
                                      <p:cBhvr>
                                        <p:cTn id="40" dur="2000"/>
                                        <p:tgtEl>
                                          <p:spTgt spid="103428"/>
                                        </p:tgtEl>
                                      </p:cBhvr>
                                    </p:animEffect>
                                    <p:set>
                                      <p:cBhvr>
                                        <p:cTn id="41" dur="1" fill="hold">
                                          <p:stCondLst>
                                            <p:cond delay="1999"/>
                                          </p:stCondLst>
                                        </p:cTn>
                                        <p:tgtEl>
                                          <p:spTgt spid="103428"/>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2000"/>
                                        <p:tgtEl>
                                          <p:spTgt spid="103430"/>
                                        </p:tgtEl>
                                      </p:cBhvr>
                                    </p:animEffect>
                                    <p:set>
                                      <p:cBhvr>
                                        <p:cTn id="44" dur="1" fill="hold">
                                          <p:stCondLst>
                                            <p:cond delay="1999"/>
                                          </p:stCondLst>
                                        </p:cTn>
                                        <p:tgtEl>
                                          <p:spTgt spid="103430"/>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2000"/>
                                        <p:tgtEl>
                                          <p:spTgt spid="103429"/>
                                        </p:tgtEl>
                                      </p:cBhvr>
                                    </p:animEffect>
                                    <p:set>
                                      <p:cBhvr>
                                        <p:cTn id="47" dur="1" fill="hold">
                                          <p:stCondLst>
                                            <p:cond delay="1999"/>
                                          </p:stCondLst>
                                        </p:cTn>
                                        <p:tgtEl>
                                          <p:spTgt spid="1034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p:cNvSpPr>
          <p:nvPr>
            <p:ph type="title"/>
          </p:nvPr>
        </p:nvSpPr>
        <p:spPr bwMode="auto">
          <a:xfrm>
            <a:off x="468313" y="0"/>
            <a:ext cx="8229600" cy="850900"/>
          </a:xfrm>
          <a:noFill/>
        </p:spPr>
        <p:txBody>
          <a:bodyPr wrap="square" lIns="91440" tIns="45720" rIns="91440" bIns="45720" numCol="1" anchorCtr="0" compatLnSpc="1">
            <a:prstTxWarp prst="textNoShape">
              <a:avLst/>
            </a:prstTxWarp>
          </a:bodyPr>
          <a:lstStyle/>
          <a:p>
            <a:r>
              <a:rPr lang="ru-RU" sz="2500" smtClean="0">
                <a:ln>
                  <a:noFill/>
                </a:ln>
                <a:solidFill>
                  <a:schemeClr val="tx1"/>
                </a:solidFill>
                <a:effectLst/>
              </a:rPr>
              <a:t>5. Исцелитесь сами </a:t>
            </a:r>
          </a:p>
        </p:txBody>
      </p:sp>
      <p:sp>
        <p:nvSpPr>
          <p:cNvPr id="104451" name="Rectangle 3"/>
          <p:cNvSpPr>
            <a:spLocks noGrp="1"/>
          </p:cNvSpPr>
          <p:nvPr>
            <p:ph type="body" idx="1"/>
          </p:nvPr>
        </p:nvSpPr>
        <p:spPr>
          <a:xfrm>
            <a:off x="468313" y="836613"/>
            <a:ext cx="8229600" cy="5545137"/>
          </a:xfrm>
          <a:solidFill>
            <a:schemeClr val="bg1">
              <a:alpha val="30000"/>
            </a:schemeClr>
          </a:solidFill>
        </p:spPr>
        <p:txBody>
          <a:bodyPr/>
          <a:lstStyle/>
          <a:p>
            <a:pPr>
              <a:lnSpc>
                <a:spcPct val="80000"/>
              </a:lnSpc>
              <a:buFont typeface="Wingdings 2" pitchFamily="18" charset="2"/>
              <a:buNone/>
            </a:pPr>
            <a:endParaRPr lang="ru-RU" sz="1600" smtClean="0"/>
          </a:p>
          <a:p>
            <a:pPr algn="ctr">
              <a:lnSpc>
                <a:spcPct val="80000"/>
              </a:lnSpc>
              <a:buFont typeface="Wingdings 2" pitchFamily="18" charset="2"/>
              <a:buNone/>
            </a:pPr>
            <a:r>
              <a:rPr lang="ru-RU" sz="1600" b="1" smtClean="0"/>
              <a:t>Так, например, мужчина должен задать себе вопрос</a:t>
            </a:r>
          </a:p>
          <a:p>
            <a:pPr algn="ctr">
              <a:lnSpc>
                <a:spcPct val="80000"/>
              </a:lnSpc>
              <a:buClr>
                <a:schemeClr val="tx1"/>
              </a:buClr>
              <a:buFont typeface="Wingdings 2" pitchFamily="18" charset="2"/>
              <a:buNone/>
            </a:pPr>
            <a:endParaRPr lang="ru-RU" sz="1600" b="1" smtClean="0"/>
          </a:p>
          <a:p>
            <a:pPr>
              <a:lnSpc>
                <a:spcPct val="80000"/>
              </a:lnSpc>
              <a:buClr>
                <a:schemeClr val="tx1"/>
              </a:buClr>
            </a:pPr>
            <a:r>
              <a:rPr lang="ru-RU" sz="1600" smtClean="0"/>
              <a:t>Чего именно я боюсь и почему не двигаюсь вперед?</a:t>
            </a:r>
          </a:p>
          <a:p>
            <a:pPr>
              <a:lnSpc>
                <a:spcPct val="80000"/>
              </a:lnSpc>
              <a:buClr>
                <a:schemeClr val="tx1"/>
              </a:buClr>
            </a:pPr>
            <a:r>
              <a:rPr lang="ru-RU" sz="1600" smtClean="0"/>
              <a:t> Какие самые сокровенные задачи я точно должен решить?</a:t>
            </a:r>
          </a:p>
          <a:p>
            <a:pPr>
              <a:lnSpc>
                <a:spcPct val="80000"/>
              </a:lnSpc>
              <a:buClr>
                <a:schemeClr val="tx1"/>
              </a:buClr>
            </a:pPr>
            <a:r>
              <a:rPr lang="ru-RU" sz="1600" smtClean="0"/>
              <a:t> Каково мое призвание в жизни?</a:t>
            </a:r>
          </a:p>
          <a:p>
            <a:pPr>
              <a:lnSpc>
                <a:spcPct val="80000"/>
              </a:lnSpc>
              <a:buClr>
                <a:schemeClr val="tx1"/>
              </a:buClr>
            </a:pPr>
            <a:r>
              <a:rPr lang="ru-RU" sz="1600" smtClean="0"/>
              <a:t> В какой мере я могу совместить работу с потребностями своей души? </a:t>
            </a:r>
          </a:p>
          <a:p>
            <a:pPr>
              <a:lnSpc>
                <a:spcPct val="80000"/>
              </a:lnSpc>
              <a:buClr>
                <a:schemeClr val="tx1"/>
              </a:buClr>
            </a:pPr>
            <a:r>
              <a:rPr lang="ru-RU" sz="1600" smtClean="0"/>
              <a:t>Как я могу строить отношения с другими и при этом развиваться индивидуально? Какую область непрожитой жизни отца я должен прожить и "застолбить"? </a:t>
            </a:r>
          </a:p>
          <a:p>
            <a:pPr>
              <a:lnSpc>
                <a:spcPct val="80000"/>
              </a:lnSpc>
              <a:buClr>
                <a:schemeClr val="tx1"/>
              </a:buClr>
            </a:pPr>
            <a:r>
              <a:rPr lang="ru-RU" sz="1600" smtClean="0"/>
              <a:t>Затем наступает решающий момент в жизни человека: он идет на риск, проявляет отвагу, чтобы прожить эти вопросы в экзистенциальном мире.</a:t>
            </a:r>
          </a:p>
          <a:p>
            <a:pPr>
              <a:lnSpc>
                <a:spcPct val="80000"/>
              </a:lnSpc>
              <a:buClr>
                <a:schemeClr val="tx1"/>
              </a:buClr>
              <a:buFont typeface="Wingdings 2" pitchFamily="18" charset="2"/>
              <a:buNone/>
            </a:pPr>
            <a:r>
              <a:rPr lang="ru-RU" sz="1600" smtClean="0"/>
              <a:t>    Быть мужчиной — значит знать, чего ты хочешь, а затем мобилизовать свои внутренние ресурсы, чтобы достичь желаемого. Такой взгляд может показаться слишком упрощенным, но это не так. Ибо в самом начале человеку крайне трудно понять, чего он хочет. Как ему отделить внутреннюю истину от какофонии личных комплексов и предписаний культуры? И где человеку взять мужество, чтобы жить в реальном мире, после того как он обретет свою внутреннюю истину?</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4451">
                                            <p:txEl>
                                              <p:pRg st="1" end="1"/>
                                            </p:txEl>
                                          </p:spTgt>
                                        </p:tgtEl>
                                        <p:attrNameLst>
                                          <p:attrName>style.visibility</p:attrName>
                                        </p:attrNameLst>
                                      </p:cBhvr>
                                      <p:to>
                                        <p:strVal val="visible"/>
                                      </p:to>
                                    </p:set>
                                    <p:anim calcmode="lin" valueType="num">
                                      <p:cBhvr>
                                        <p:cTn id="7" dur="1000" fill="hold"/>
                                        <p:tgtEl>
                                          <p:spTgt spid="104451">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10445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4451">
                                            <p:txEl>
                                              <p:pRg st="1" end="1"/>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104451">
                                            <p:txEl>
                                              <p:pRg st="3" end="3"/>
                                            </p:txEl>
                                          </p:spTgt>
                                        </p:tgtEl>
                                        <p:attrNameLst>
                                          <p:attrName>style.visibility</p:attrName>
                                        </p:attrNameLst>
                                      </p:cBhvr>
                                      <p:to>
                                        <p:strVal val="visible"/>
                                      </p:to>
                                    </p:set>
                                    <p:anim calcmode="lin" valueType="num">
                                      <p:cBhvr>
                                        <p:cTn id="12" dur="1000" fill="hold"/>
                                        <p:tgtEl>
                                          <p:spTgt spid="104451">
                                            <p:txEl>
                                              <p:pRg st="3" end="3"/>
                                            </p:txEl>
                                          </p:spTgt>
                                        </p:tgtEl>
                                        <p:attrNameLst>
                                          <p:attrName>ppt_x</p:attrName>
                                        </p:attrNameLst>
                                      </p:cBhvr>
                                      <p:tavLst>
                                        <p:tav tm="0">
                                          <p:val>
                                            <p:strVal val="#ppt_x-.2"/>
                                          </p:val>
                                        </p:tav>
                                        <p:tav tm="100000">
                                          <p:val>
                                            <p:strVal val="#ppt_x"/>
                                          </p:val>
                                        </p:tav>
                                      </p:tavLst>
                                    </p:anim>
                                    <p:anim calcmode="lin" valueType="num">
                                      <p:cBhvr>
                                        <p:cTn id="13" dur="1000" fill="hold"/>
                                        <p:tgtEl>
                                          <p:spTgt spid="10445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4451">
                                            <p:txEl>
                                              <p:pRg st="3" end="3"/>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104451">
                                            <p:txEl>
                                              <p:pRg st="4" end="4"/>
                                            </p:txEl>
                                          </p:spTgt>
                                        </p:tgtEl>
                                        <p:attrNameLst>
                                          <p:attrName>style.visibility</p:attrName>
                                        </p:attrNameLst>
                                      </p:cBhvr>
                                      <p:to>
                                        <p:strVal val="visible"/>
                                      </p:to>
                                    </p:set>
                                    <p:anim calcmode="lin" valueType="num">
                                      <p:cBhvr>
                                        <p:cTn id="17" dur="1000" fill="hold"/>
                                        <p:tgtEl>
                                          <p:spTgt spid="104451">
                                            <p:txEl>
                                              <p:pRg st="4" end="4"/>
                                            </p:txEl>
                                          </p:spTgt>
                                        </p:tgtEl>
                                        <p:attrNameLst>
                                          <p:attrName>ppt_x</p:attrName>
                                        </p:attrNameLst>
                                      </p:cBhvr>
                                      <p:tavLst>
                                        <p:tav tm="0">
                                          <p:val>
                                            <p:strVal val="#ppt_x-.2"/>
                                          </p:val>
                                        </p:tav>
                                        <p:tav tm="100000">
                                          <p:val>
                                            <p:strVal val="#ppt_x"/>
                                          </p:val>
                                        </p:tav>
                                      </p:tavLst>
                                    </p:anim>
                                    <p:anim calcmode="lin" valueType="num">
                                      <p:cBhvr>
                                        <p:cTn id="18" dur="1000" fill="hold"/>
                                        <p:tgtEl>
                                          <p:spTgt spid="104451">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4451">
                                            <p:txEl>
                                              <p:pRg st="4" end="4"/>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104451">
                                            <p:txEl>
                                              <p:pRg st="5" end="5"/>
                                            </p:txEl>
                                          </p:spTgt>
                                        </p:tgtEl>
                                        <p:attrNameLst>
                                          <p:attrName>style.visibility</p:attrName>
                                        </p:attrNameLst>
                                      </p:cBhvr>
                                      <p:to>
                                        <p:strVal val="visible"/>
                                      </p:to>
                                    </p:set>
                                    <p:anim calcmode="lin" valueType="num">
                                      <p:cBhvr>
                                        <p:cTn id="22" dur="1000" fill="hold"/>
                                        <p:tgtEl>
                                          <p:spTgt spid="104451">
                                            <p:txEl>
                                              <p:pRg st="5" end="5"/>
                                            </p:txEl>
                                          </p:spTgt>
                                        </p:tgtEl>
                                        <p:attrNameLst>
                                          <p:attrName>ppt_x</p:attrName>
                                        </p:attrNameLst>
                                      </p:cBhvr>
                                      <p:tavLst>
                                        <p:tav tm="0">
                                          <p:val>
                                            <p:strVal val="#ppt_x-.2"/>
                                          </p:val>
                                        </p:tav>
                                        <p:tav tm="100000">
                                          <p:val>
                                            <p:strVal val="#ppt_x"/>
                                          </p:val>
                                        </p:tav>
                                      </p:tavLst>
                                    </p:anim>
                                    <p:anim calcmode="lin" valueType="num">
                                      <p:cBhvr>
                                        <p:cTn id="23" dur="1000" fill="hold"/>
                                        <p:tgtEl>
                                          <p:spTgt spid="104451">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04451">
                                            <p:txEl>
                                              <p:pRg st="5" end="5"/>
                                            </p:txEl>
                                          </p:spTgt>
                                        </p:tgtEl>
                                      </p:cBhvr>
                                    </p:animEffect>
                                  </p:childTnLst>
                                </p:cTn>
                              </p:par>
                              <p:par>
                                <p:cTn id="25" presetID="29" presetClass="entr" presetSubtype="0" fill="hold" nodeType="withEffect">
                                  <p:stCondLst>
                                    <p:cond delay="0"/>
                                  </p:stCondLst>
                                  <p:childTnLst>
                                    <p:set>
                                      <p:cBhvr>
                                        <p:cTn id="26" dur="1" fill="hold">
                                          <p:stCondLst>
                                            <p:cond delay="0"/>
                                          </p:stCondLst>
                                        </p:cTn>
                                        <p:tgtEl>
                                          <p:spTgt spid="104451">
                                            <p:txEl>
                                              <p:pRg st="6" end="6"/>
                                            </p:txEl>
                                          </p:spTgt>
                                        </p:tgtEl>
                                        <p:attrNameLst>
                                          <p:attrName>style.visibility</p:attrName>
                                        </p:attrNameLst>
                                      </p:cBhvr>
                                      <p:to>
                                        <p:strVal val="visible"/>
                                      </p:to>
                                    </p:set>
                                    <p:anim calcmode="lin" valueType="num">
                                      <p:cBhvr>
                                        <p:cTn id="27" dur="1000" fill="hold"/>
                                        <p:tgtEl>
                                          <p:spTgt spid="104451">
                                            <p:txEl>
                                              <p:pRg st="6" end="6"/>
                                            </p:txEl>
                                          </p:spTgt>
                                        </p:tgtEl>
                                        <p:attrNameLst>
                                          <p:attrName>ppt_x</p:attrName>
                                        </p:attrNameLst>
                                      </p:cBhvr>
                                      <p:tavLst>
                                        <p:tav tm="0">
                                          <p:val>
                                            <p:strVal val="#ppt_x-.2"/>
                                          </p:val>
                                        </p:tav>
                                        <p:tav tm="100000">
                                          <p:val>
                                            <p:strVal val="#ppt_x"/>
                                          </p:val>
                                        </p:tav>
                                      </p:tavLst>
                                    </p:anim>
                                    <p:anim calcmode="lin" valueType="num">
                                      <p:cBhvr>
                                        <p:cTn id="28" dur="1000" fill="hold"/>
                                        <p:tgtEl>
                                          <p:spTgt spid="104451">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04451">
                                            <p:txEl>
                                              <p:pRg st="6" end="6"/>
                                            </p:txEl>
                                          </p:spTgt>
                                        </p:tgtEl>
                                      </p:cBhvr>
                                    </p:animEffect>
                                  </p:childTnLst>
                                </p:cTn>
                              </p:par>
                              <p:par>
                                <p:cTn id="30" presetID="29" presetClass="entr" presetSubtype="0" fill="hold" nodeType="withEffect">
                                  <p:stCondLst>
                                    <p:cond delay="0"/>
                                  </p:stCondLst>
                                  <p:childTnLst>
                                    <p:set>
                                      <p:cBhvr>
                                        <p:cTn id="31" dur="1" fill="hold">
                                          <p:stCondLst>
                                            <p:cond delay="0"/>
                                          </p:stCondLst>
                                        </p:cTn>
                                        <p:tgtEl>
                                          <p:spTgt spid="104451">
                                            <p:txEl>
                                              <p:pRg st="7" end="7"/>
                                            </p:txEl>
                                          </p:spTgt>
                                        </p:tgtEl>
                                        <p:attrNameLst>
                                          <p:attrName>style.visibility</p:attrName>
                                        </p:attrNameLst>
                                      </p:cBhvr>
                                      <p:to>
                                        <p:strVal val="visible"/>
                                      </p:to>
                                    </p:set>
                                    <p:anim calcmode="lin" valueType="num">
                                      <p:cBhvr>
                                        <p:cTn id="32" dur="1000" fill="hold"/>
                                        <p:tgtEl>
                                          <p:spTgt spid="104451">
                                            <p:txEl>
                                              <p:pRg st="7" end="7"/>
                                            </p:txEl>
                                          </p:spTgt>
                                        </p:tgtEl>
                                        <p:attrNameLst>
                                          <p:attrName>ppt_x</p:attrName>
                                        </p:attrNameLst>
                                      </p:cBhvr>
                                      <p:tavLst>
                                        <p:tav tm="0">
                                          <p:val>
                                            <p:strVal val="#ppt_x-.2"/>
                                          </p:val>
                                        </p:tav>
                                        <p:tav tm="100000">
                                          <p:val>
                                            <p:strVal val="#ppt_x"/>
                                          </p:val>
                                        </p:tav>
                                      </p:tavLst>
                                    </p:anim>
                                    <p:anim calcmode="lin" valueType="num">
                                      <p:cBhvr>
                                        <p:cTn id="33" dur="1000" fill="hold"/>
                                        <p:tgtEl>
                                          <p:spTgt spid="104451">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04451">
                                            <p:txEl>
                                              <p:pRg st="7" end="7"/>
                                            </p:txEl>
                                          </p:spTgt>
                                        </p:tgtEl>
                                      </p:cBhvr>
                                    </p:animEffect>
                                  </p:childTnLst>
                                </p:cTn>
                              </p:par>
                              <p:par>
                                <p:cTn id="35" presetID="29" presetClass="entr" presetSubtype="0" fill="hold" nodeType="withEffect">
                                  <p:stCondLst>
                                    <p:cond delay="0"/>
                                  </p:stCondLst>
                                  <p:childTnLst>
                                    <p:set>
                                      <p:cBhvr>
                                        <p:cTn id="36" dur="1" fill="hold">
                                          <p:stCondLst>
                                            <p:cond delay="0"/>
                                          </p:stCondLst>
                                        </p:cTn>
                                        <p:tgtEl>
                                          <p:spTgt spid="104451">
                                            <p:txEl>
                                              <p:pRg st="8" end="8"/>
                                            </p:txEl>
                                          </p:spTgt>
                                        </p:tgtEl>
                                        <p:attrNameLst>
                                          <p:attrName>style.visibility</p:attrName>
                                        </p:attrNameLst>
                                      </p:cBhvr>
                                      <p:to>
                                        <p:strVal val="visible"/>
                                      </p:to>
                                    </p:set>
                                    <p:anim calcmode="lin" valueType="num">
                                      <p:cBhvr>
                                        <p:cTn id="37" dur="1000" fill="hold"/>
                                        <p:tgtEl>
                                          <p:spTgt spid="104451">
                                            <p:txEl>
                                              <p:pRg st="8" end="8"/>
                                            </p:txEl>
                                          </p:spTgt>
                                        </p:tgtEl>
                                        <p:attrNameLst>
                                          <p:attrName>ppt_x</p:attrName>
                                        </p:attrNameLst>
                                      </p:cBhvr>
                                      <p:tavLst>
                                        <p:tav tm="0">
                                          <p:val>
                                            <p:strVal val="#ppt_x-.2"/>
                                          </p:val>
                                        </p:tav>
                                        <p:tav tm="100000">
                                          <p:val>
                                            <p:strVal val="#ppt_x"/>
                                          </p:val>
                                        </p:tav>
                                      </p:tavLst>
                                    </p:anim>
                                    <p:anim calcmode="lin" valueType="num">
                                      <p:cBhvr>
                                        <p:cTn id="38" dur="1000" fill="hold"/>
                                        <p:tgtEl>
                                          <p:spTgt spid="104451">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04451">
                                            <p:txEl>
                                              <p:pRg st="8" end="8"/>
                                            </p:txEl>
                                          </p:spTgt>
                                        </p:tgtEl>
                                      </p:cBhvr>
                                    </p:animEffect>
                                  </p:childTnLst>
                                </p:cTn>
                              </p:par>
                              <p:par>
                                <p:cTn id="40" presetID="29" presetClass="entr" presetSubtype="0" fill="hold" nodeType="withEffect">
                                  <p:stCondLst>
                                    <p:cond delay="0"/>
                                  </p:stCondLst>
                                  <p:childTnLst>
                                    <p:set>
                                      <p:cBhvr>
                                        <p:cTn id="41" dur="1" fill="hold">
                                          <p:stCondLst>
                                            <p:cond delay="0"/>
                                          </p:stCondLst>
                                        </p:cTn>
                                        <p:tgtEl>
                                          <p:spTgt spid="104451">
                                            <p:txEl>
                                              <p:pRg st="9" end="9"/>
                                            </p:txEl>
                                          </p:spTgt>
                                        </p:tgtEl>
                                        <p:attrNameLst>
                                          <p:attrName>style.visibility</p:attrName>
                                        </p:attrNameLst>
                                      </p:cBhvr>
                                      <p:to>
                                        <p:strVal val="visible"/>
                                      </p:to>
                                    </p:set>
                                    <p:anim calcmode="lin" valueType="num">
                                      <p:cBhvr>
                                        <p:cTn id="42" dur="1000" fill="hold"/>
                                        <p:tgtEl>
                                          <p:spTgt spid="104451">
                                            <p:txEl>
                                              <p:pRg st="9" end="9"/>
                                            </p:txEl>
                                          </p:spTgt>
                                        </p:tgtEl>
                                        <p:attrNameLst>
                                          <p:attrName>ppt_x</p:attrName>
                                        </p:attrNameLst>
                                      </p:cBhvr>
                                      <p:tavLst>
                                        <p:tav tm="0">
                                          <p:val>
                                            <p:strVal val="#ppt_x-.2"/>
                                          </p:val>
                                        </p:tav>
                                        <p:tav tm="100000">
                                          <p:val>
                                            <p:strVal val="#ppt_x"/>
                                          </p:val>
                                        </p:tav>
                                      </p:tavLst>
                                    </p:anim>
                                    <p:anim calcmode="lin" valueType="num">
                                      <p:cBhvr>
                                        <p:cTn id="43" dur="1000" fill="hold"/>
                                        <p:tgtEl>
                                          <p:spTgt spid="104451">
                                            <p:txEl>
                                              <p:pRg st="9" end="9"/>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0445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p:cNvSpPr>
          <p:nvPr>
            <p:ph type="title"/>
          </p:nvPr>
        </p:nvSpPr>
        <p:spPr bwMode="auto">
          <a:xfrm>
            <a:off x="468313" y="260350"/>
            <a:ext cx="8229600" cy="1143000"/>
          </a:xfrm>
          <a:noFill/>
        </p:spPr>
        <p:txBody>
          <a:bodyPr wrap="square" lIns="91440" tIns="45720" rIns="91440" bIns="45720" numCol="1" anchorCtr="0" compatLnSpc="1">
            <a:prstTxWarp prst="textNoShape">
              <a:avLst/>
            </a:prstTxWarp>
          </a:bodyPr>
          <a:lstStyle/>
          <a:p>
            <a:r>
              <a:rPr lang="ru-RU" sz="2500" b="0" smtClean="0">
                <a:ln>
                  <a:noFill/>
                </a:ln>
                <a:solidFill>
                  <a:schemeClr val="tx1"/>
                </a:solidFill>
                <a:effectLst/>
              </a:rPr>
              <a:t>6. Совершите душевное странствие</a:t>
            </a:r>
            <a:br>
              <a:rPr lang="ru-RU" sz="2500" b="0" smtClean="0">
                <a:ln>
                  <a:noFill/>
                </a:ln>
                <a:solidFill>
                  <a:schemeClr val="tx1"/>
                </a:solidFill>
                <a:effectLst/>
              </a:rPr>
            </a:br>
            <a:endParaRPr lang="ru-RU" sz="2500" b="0" smtClean="0">
              <a:ln>
                <a:noFill/>
              </a:ln>
              <a:solidFill>
                <a:schemeClr val="tx1"/>
              </a:solidFill>
              <a:effectLst/>
            </a:endParaRPr>
          </a:p>
        </p:txBody>
      </p:sp>
      <p:sp>
        <p:nvSpPr>
          <p:cNvPr id="105475" name="Rectangle 3"/>
          <p:cNvSpPr>
            <a:spLocks noGrp="1"/>
          </p:cNvSpPr>
          <p:nvPr>
            <p:ph type="body" idx="1"/>
          </p:nvPr>
        </p:nvSpPr>
        <p:spPr/>
        <p:txBody>
          <a:bodyPr/>
          <a:lstStyle/>
          <a:p>
            <a:pPr>
              <a:lnSpc>
                <a:spcPct val="90000"/>
              </a:lnSpc>
            </a:pPr>
            <a:r>
              <a:rPr lang="ru-RU" sz="2000" smtClean="0"/>
              <a:t>Даже если у нас нет возможности пренебрегать материальной стороной жизни, мы все равно должны быть уверены в том, что наша работа придает смысл нашей жизни. А значит, мужчинам приходится решать заново, кто они и на что им тратить свою драгоценную энергию.</a:t>
            </a:r>
          </a:p>
          <a:p>
            <a:pPr>
              <a:lnSpc>
                <a:spcPct val="90000"/>
              </a:lnSpc>
            </a:pPr>
            <a:r>
              <a:rPr lang="ru-RU" sz="2000" smtClean="0"/>
              <a:t>Ни один мужчина не может покинуть дом или оказаться в чужом для него мире, не испытывая глубоких душевных и телесных страданий. Но он должен научиться сказать самому себе: "Я не должен отождествлять себя ни с моей травмой, ни с моей защитой от этой травмы. Я совершаю свое странствие". </a:t>
            </a: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p:cNvSpPr>
          <p:nvPr>
            <p:ph type="title"/>
          </p:nvPr>
        </p:nvSpPr>
        <p:spPr bwMode="auto">
          <a:noFill/>
        </p:spPr>
        <p:txBody>
          <a:bodyPr wrap="square" lIns="91440" tIns="45720" rIns="91440" bIns="45720" numCol="1" anchorCtr="0" compatLnSpc="1">
            <a:prstTxWarp prst="textNoShape">
              <a:avLst/>
            </a:prstTxWarp>
          </a:bodyPr>
          <a:lstStyle/>
          <a:p>
            <a:r>
              <a:rPr lang="ru-RU" sz="3700" b="0" smtClean="0">
                <a:ln>
                  <a:noFill/>
                </a:ln>
                <a:solidFill>
                  <a:schemeClr val="tx1"/>
                </a:solidFill>
                <a:effectLst/>
              </a:rPr>
              <a:t>7. </a:t>
            </a:r>
            <a:r>
              <a:rPr lang="ru-RU" sz="2500" b="0" smtClean="0">
                <a:ln>
                  <a:noFill/>
                </a:ln>
                <a:solidFill>
                  <a:schemeClr val="tx1"/>
                </a:solidFill>
                <a:effectLst/>
              </a:rPr>
              <a:t>Присоединитесь к "революции" - процессу радикальных изменений</a:t>
            </a:r>
            <a:br>
              <a:rPr lang="ru-RU" sz="2500" b="0" smtClean="0">
                <a:ln>
                  <a:noFill/>
                </a:ln>
                <a:solidFill>
                  <a:schemeClr val="tx1"/>
                </a:solidFill>
                <a:effectLst/>
              </a:rPr>
            </a:br>
            <a:endParaRPr lang="ru-RU" sz="2500" b="0" smtClean="0">
              <a:ln>
                <a:noFill/>
              </a:ln>
              <a:solidFill>
                <a:schemeClr val="tx1"/>
              </a:solidFill>
              <a:effectLst/>
            </a:endParaRPr>
          </a:p>
        </p:txBody>
      </p:sp>
      <p:sp>
        <p:nvSpPr>
          <p:cNvPr id="106499" name="Rectangle 3"/>
          <p:cNvSpPr>
            <a:spLocks noGrp="1"/>
          </p:cNvSpPr>
          <p:nvPr>
            <p:ph type="body" idx="1"/>
          </p:nvPr>
        </p:nvSpPr>
        <p:spPr/>
        <p:txBody>
          <a:bodyPr/>
          <a:lstStyle/>
          <a:p>
            <a:r>
              <a:rPr lang="ru-RU" smtClean="0"/>
              <a:t>"Революция" начинается, когда мужчины прекращают себя обманывать, когда они осознают свои тайны и берут за них на себя ответственность. </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Содержимое 2"/>
          <p:cNvSpPr>
            <a:spLocks noGrp="1"/>
          </p:cNvSpPr>
          <p:nvPr>
            <p:ph idx="1"/>
          </p:nvPr>
        </p:nvSpPr>
        <p:spPr>
          <a:xfrm>
            <a:off x="914400" y="0"/>
            <a:ext cx="8229600" cy="4708525"/>
          </a:xfrm>
        </p:spPr>
        <p:txBody>
          <a:bodyPr/>
          <a:lstStyle/>
          <a:p>
            <a:pPr>
              <a:buFont typeface="Wingdings 2" pitchFamily="18" charset="2"/>
              <a:buNone/>
            </a:pPr>
            <a:r>
              <a:rPr lang="ru-RU" sz="3600" smtClean="0"/>
              <a:t>Отец  - это что - то большее и вне зависимости от своих качеств авторитетное; отец - это благодарность за</a:t>
            </a:r>
          </a:p>
          <a:p>
            <a:pPr>
              <a:buFont typeface="Wingdings 2" pitchFamily="18" charset="2"/>
              <a:buNone/>
            </a:pPr>
            <a:r>
              <a:rPr lang="ru-RU" sz="3600" smtClean="0"/>
              <a:t>съеденный в детстве, отрочестве и юности хлеб, это что-то обязывающее себя любить.</a:t>
            </a:r>
          </a:p>
          <a:p>
            <a:pPr>
              <a:buFont typeface="Wingdings 2" pitchFamily="18" charset="2"/>
              <a:buNone/>
            </a:pPr>
            <a:r>
              <a:rPr lang="ru-RU" sz="3600" i="1" smtClean="0"/>
              <a:t>Ю. Нагибин</a:t>
            </a:r>
            <a:endParaRPr lang="ru-RU" sz="3600" smtClean="0"/>
          </a:p>
          <a:p>
            <a:endParaRPr lang="ru-RU" smtClean="0"/>
          </a:p>
        </p:txBody>
      </p:sp>
      <p:sp>
        <p:nvSpPr>
          <p:cNvPr id="4" name="Номер слайда 3"/>
          <p:cNvSpPr>
            <a:spLocks noGrp="1"/>
          </p:cNvSpPr>
          <p:nvPr>
            <p:ph type="sldNum" sz="quarter" idx="12"/>
          </p:nvPr>
        </p:nvSpPr>
        <p:spPr/>
        <p:txBody>
          <a:bodyPr/>
          <a:lstStyle/>
          <a:p>
            <a:pPr>
              <a:defRPr/>
            </a:pPr>
            <a:fld id="{AB369222-AD57-470C-9DD1-F9C287FD2AB4}" type="slidenum">
              <a:rPr lang="ru-RU"/>
              <a:pPr>
                <a:defRPr/>
              </a:pPr>
              <a:t>9</a:t>
            </a:fld>
            <a:endParaRPr lang="ru-RU"/>
          </a:p>
        </p:txBody>
      </p:sp>
      <p:pic>
        <p:nvPicPr>
          <p:cNvPr id="23555" name="Picture 2" descr="C:\Users\SAMSUNG\Desktop\отец\siniotec.jpg"/>
          <p:cNvPicPr>
            <a:picLocks noChangeAspect="1" noChangeArrowheads="1"/>
          </p:cNvPicPr>
          <p:nvPr/>
        </p:nvPicPr>
        <p:blipFill>
          <a:blip r:embed="rId2"/>
          <a:srcRect/>
          <a:stretch>
            <a:fillRect/>
          </a:stretch>
        </p:blipFill>
        <p:spPr bwMode="auto">
          <a:xfrm>
            <a:off x="4210050" y="3573463"/>
            <a:ext cx="4144963" cy="3284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C:\Users\SAMSUNG\Desktop\отец\1324447472_1001.jpg"/>
          <p:cNvPicPr>
            <a:picLocks noGrp="1" noChangeAspect="1" noChangeArrowheads="1"/>
          </p:cNvPicPr>
          <p:nvPr>
            <p:ph idx="4294967295"/>
          </p:nvPr>
        </p:nvPicPr>
        <p:blipFill>
          <a:blip r:embed="rId2"/>
          <a:srcRect/>
          <a:stretch>
            <a:fillRect/>
          </a:stretch>
        </p:blipFill>
        <p:spPr>
          <a:xfrm>
            <a:off x="-180975" y="0"/>
            <a:ext cx="9324975" cy="6858000"/>
          </a:xfrm>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C:\Users\SAMSUNG\Desktop\отец\1324447422_1002.jpg"/>
          <p:cNvPicPr>
            <a:picLocks noGrp="1" noChangeAspect="1" noChangeArrowheads="1"/>
          </p:cNvPicPr>
          <p:nvPr>
            <p:ph idx="4294967295"/>
          </p:nvPr>
        </p:nvPicPr>
        <p:blipFill>
          <a:blip r:embed="rId2"/>
          <a:srcRect/>
          <a:stretch>
            <a:fillRect/>
          </a:stretch>
        </p:blipFill>
        <p:spPr>
          <a:xfrm>
            <a:off x="0" y="0"/>
            <a:ext cx="9540875" cy="6858000"/>
          </a:xfrm>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C:\Users\SAMSUNG\Desktop\отец\1324447404_1003 (1).jpg"/>
          <p:cNvPicPr>
            <a:picLocks noGrp="1" noChangeAspect="1" noChangeArrowheads="1"/>
          </p:cNvPicPr>
          <p:nvPr>
            <p:ph idx="4294967295"/>
          </p:nvPr>
        </p:nvPicPr>
        <p:blipFill>
          <a:blip r:embed="rId2"/>
          <a:srcRect/>
          <a:stretch>
            <a:fillRect/>
          </a:stretch>
        </p:blipFill>
        <p:spPr>
          <a:xfrm>
            <a:off x="0" y="0"/>
            <a:ext cx="9578975" cy="6858000"/>
          </a:xfrm>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C:\Users\SAMSUNG\Desktop\отец\1324447475_1004.jpg"/>
          <p:cNvPicPr>
            <a:picLocks noGrp="1" noChangeAspect="1" noChangeArrowheads="1"/>
          </p:cNvPicPr>
          <p:nvPr>
            <p:ph idx="4294967295"/>
          </p:nvPr>
        </p:nvPicPr>
        <p:blipFill>
          <a:blip r:embed="rId2"/>
          <a:srcRect/>
          <a:stretch>
            <a:fillRect/>
          </a:stretch>
        </p:blipFill>
        <p:spPr>
          <a:xfrm>
            <a:off x="-33338" y="0"/>
            <a:ext cx="9177338" cy="6858000"/>
          </a:xfr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C:\Users\SAMSUNG\Desktop\отец\1324447477_1005.jpg"/>
          <p:cNvPicPr>
            <a:picLocks noGrp="1" noChangeAspect="1" noChangeArrowheads="1"/>
          </p:cNvPicPr>
          <p:nvPr>
            <p:ph idx="4294967295"/>
          </p:nvPr>
        </p:nvPicPr>
        <p:blipFill>
          <a:blip r:embed="rId2"/>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C:\Users\SAMSUNG\Desktop\отец\1324447406_1006.jpg"/>
          <p:cNvPicPr>
            <a:picLocks noGrp="1" noChangeAspect="1" noChangeArrowheads="1"/>
          </p:cNvPicPr>
          <p:nvPr>
            <p:ph idx="4294967295"/>
          </p:nvPr>
        </p:nvPicPr>
        <p:blipFill>
          <a:blip r:embed="rId2"/>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Заголовок 1"/>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endParaRPr lang="ru-RU" smtClean="0">
              <a:ln>
                <a:noFill/>
              </a:ln>
              <a:solidFill>
                <a:schemeClr val="tx1"/>
              </a:solidFill>
              <a:effectLst/>
            </a:endParaRPr>
          </a:p>
        </p:txBody>
      </p:sp>
      <p:pic>
        <p:nvPicPr>
          <p:cNvPr id="113667" name="Picture 2" descr="C:\Users\SAMSUNG\Desktop\отец\1324447478_1007.jpg"/>
          <p:cNvPicPr>
            <a:picLocks noGrp="1" noChangeAspect="1" noChangeArrowheads="1"/>
          </p:cNvPicPr>
          <p:nvPr>
            <p:ph idx="4294967295"/>
          </p:nvPr>
        </p:nvPicPr>
        <p:blipFill>
          <a:blip r:embed="rId2"/>
          <a:srcRect/>
          <a:stretch>
            <a:fillRect/>
          </a:stretch>
        </p:blipFill>
        <p:spPr>
          <a:xfrm>
            <a:off x="457200" y="2058988"/>
            <a:ext cx="8229600" cy="3790950"/>
          </a:xfr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C:\Users\SAMSUNG\Desktop\отец\1324447425_1008.jpg"/>
          <p:cNvPicPr>
            <a:picLocks noGrp="1" noChangeAspect="1" noChangeArrowheads="1"/>
          </p:cNvPicPr>
          <p:nvPr>
            <p:ph idx="4294967295"/>
          </p:nvPr>
        </p:nvPicPr>
        <p:blipFill>
          <a:blip r:embed="rId2"/>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C:\Users\SAMSUNG\Desktop\отец\1324447471_1009.jpg"/>
          <p:cNvPicPr>
            <a:picLocks noGrp="1" noChangeAspect="1" noChangeArrowheads="1"/>
          </p:cNvPicPr>
          <p:nvPr>
            <p:ph idx="4294967295"/>
          </p:nvPr>
        </p:nvPicPr>
        <p:blipFill>
          <a:blip r:embed="rId2"/>
          <a:srcRect/>
          <a:stretch>
            <a:fillRect/>
          </a:stretch>
        </p:blipFill>
        <p:spPr>
          <a:xfrm>
            <a:off x="0" y="0"/>
            <a:ext cx="9144000" cy="6669088"/>
          </a:xfrm>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C:\Users\SAMSUNG\Desktop\отец\1324447435_1010.jpg"/>
          <p:cNvPicPr>
            <a:picLocks noGrp="1" noChangeAspect="1" noChangeArrowheads="1"/>
          </p:cNvPicPr>
          <p:nvPr>
            <p:ph idx="4294967295"/>
          </p:nvPr>
        </p:nvPicPr>
        <p:blipFill>
          <a:blip r:embed="rId2"/>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1005</TotalTime>
  <Words>3231</Words>
  <Application>Microsoft Office PowerPoint</Application>
  <PresentationFormat>Экран (4:3)</PresentationFormat>
  <Paragraphs>266</Paragraphs>
  <Slides>100</Slides>
  <Notes>0</Notes>
  <HiddenSlides>0</HiddenSlides>
  <MMClips>0</MMClips>
  <ScaleCrop>false</ScaleCrop>
  <HeadingPairs>
    <vt:vector size="8" baseType="variant">
      <vt:variant>
        <vt:lpstr>Использованные шрифты</vt:lpstr>
      </vt:variant>
      <vt:variant>
        <vt:i4>7</vt:i4>
      </vt:variant>
      <vt:variant>
        <vt:lpstr>Шаблон оформления</vt:lpstr>
      </vt:variant>
      <vt:variant>
        <vt:i4>2</vt:i4>
      </vt:variant>
      <vt:variant>
        <vt:lpstr>Внедренные серверы OLE</vt:lpstr>
      </vt:variant>
      <vt:variant>
        <vt:i4>0</vt:i4>
      </vt:variant>
      <vt:variant>
        <vt:lpstr>Заголовки слайдов</vt:lpstr>
      </vt:variant>
      <vt:variant>
        <vt:i4>100</vt:i4>
      </vt:variant>
    </vt:vector>
  </HeadingPairs>
  <TitlesOfParts>
    <vt:vector size="109" baseType="lpstr">
      <vt:lpstr>Times New Roman</vt:lpstr>
      <vt:lpstr>Arial</vt:lpstr>
      <vt:lpstr>Wingdings 2</vt:lpstr>
      <vt:lpstr>Wingdings</vt:lpstr>
      <vt:lpstr>Wingdings 3</vt:lpstr>
      <vt:lpstr>Calibri</vt:lpstr>
      <vt:lpstr>Book Antiqua</vt:lpstr>
      <vt:lpstr>Апекс</vt:lpstr>
      <vt:lpstr>Апекс</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Слайд 75</vt:lpstr>
      <vt:lpstr>Слайд 76</vt:lpstr>
      <vt:lpstr>Слайд 77</vt:lpstr>
      <vt:lpstr>Слайд 78</vt:lpstr>
      <vt:lpstr>Слайд 79</vt:lpstr>
      <vt:lpstr>Слайд 80</vt:lpstr>
      <vt:lpstr>Поиски отца</vt:lpstr>
      <vt:lpstr>Слайд 82</vt:lpstr>
      <vt:lpstr>1. Вос-становите в памяти потерю отца</vt:lpstr>
      <vt:lpstr>2. Рассказывайте тайны</vt:lpstr>
      <vt:lpstr>3. Ищите учителей и учите других </vt:lpstr>
      <vt:lpstr>4. Рискните полюбить мужчин </vt:lpstr>
      <vt:lpstr>5. Исцелитесь сами </vt:lpstr>
      <vt:lpstr>6. Совершите душевное странствие </vt:lpstr>
      <vt:lpstr>7. Присоединитесь к "революции" - процессу радикальных изменений </vt:lpstr>
      <vt:lpstr>Слайд 90</vt:lpstr>
      <vt:lpstr>Слайд 91</vt:lpstr>
      <vt:lpstr>Слайд 92</vt:lpstr>
      <vt:lpstr>Слайд 93</vt:lpstr>
      <vt:lpstr>Слайд 94</vt:lpstr>
      <vt:lpstr>Слайд 95</vt:lpstr>
      <vt:lpstr>Слайд 96</vt:lpstr>
      <vt:lpstr>Слайд 97</vt:lpstr>
      <vt:lpstr>Слайд 98</vt:lpstr>
      <vt:lpstr>Слайд 99</vt:lpstr>
      <vt:lpstr>Слайд 100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SAMSUNG</dc:creator>
  <cp:lastModifiedBy>user</cp:lastModifiedBy>
  <cp:revision>148</cp:revision>
  <dcterms:created xsi:type="dcterms:W3CDTF">2013-02-10T09:27:04Z</dcterms:created>
  <dcterms:modified xsi:type="dcterms:W3CDTF">2013-02-25T05:48:57Z</dcterms:modified>
</cp:coreProperties>
</file>